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344" r:id="rId2"/>
    <p:sldId id="364" r:id="rId3"/>
    <p:sldId id="395" r:id="rId4"/>
    <p:sldId id="365" r:id="rId5"/>
    <p:sldId id="366" r:id="rId6"/>
    <p:sldId id="367" r:id="rId7"/>
    <p:sldId id="368" r:id="rId8"/>
    <p:sldId id="369" r:id="rId9"/>
    <p:sldId id="370" r:id="rId10"/>
    <p:sldId id="402" r:id="rId11"/>
    <p:sldId id="397" r:id="rId12"/>
    <p:sldId id="373" r:id="rId13"/>
    <p:sldId id="374" r:id="rId14"/>
    <p:sldId id="375" r:id="rId15"/>
    <p:sldId id="400" r:id="rId16"/>
    <p:sldId id="377" r:id="rId17"/>
    <p:sldId id="401" r:id="rId18"/>
    <p:sldId id="378" r:id="rId19"/>
    <p:sldId id="380" r:id="rId20"/>
    <p:sldId id="390" r:id="rId21"/>
    <p:sldId id="393" r:id="rId22"/>
    <p:sldId id="396" r:id="rId23"/>
    <p:sldId id="381" r:id="rId24"/>
    <p:sldId id="399" r:id="rId25"/>
    <p:sldId id="382" r:id="rId26"/>
    <p:sldId id="383" r:id="rId27"/>
    <p:sldId id="384" r:id="rId28"/>
    <p:sldId id="386" r:id="rId29"/>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4"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 santin" initials="ls" lastIdx="13" clrIdx="0">
    <p:extLst/>
  </p:cmAuthor>
  <p:cmAuthor id="2" name="Marie-Claire SANTIN" initials="MS"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6F6F"/>
    <a:srgbClr val="8496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78" autoAdjust="0"/>
    <p:restoredTop sz="93925" autoAdjust="0"/>
  </p:normalViewPr>
  <p:slideViewPr>
    <p:cSldViewPr snapToGrid="0">
      <p:cViewPr varScale="1">
        <p:scale>
          <a:sx n="68" d="100"/>
          <a:sy n="68" d="100"/>
        </p:scale>
        <p:origin x="750" y="48"/>
      </p:cViewPr>
      <p:guideLst>
        <p:guide pos="574"/>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7" d="100"/>
          <a:sy n="97" d="100"/>
        </p:scale>
        <p:origin x="3918" y="78"/>
      </p:cViewPr>
      <p:guideLst/>
    </p:cSldViewPr>
  </p:notesViewPr>
  <p:gridSpacing cx="61199" cy="6119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Rounded MT Std Light" panose="020F0302020102020204" pitchFamily="34" charset="0"/>
              </a:defRPr>
            </a:lvl1pPr>
          </a:lstStyle>
          <a:p>
            <a:pPr rtl="0"/>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Rounded MT Std Light" panose="020F0302020102020204" pitchFamily="34" charset="0"/>
              </a:defRPr>
            </a:lvl1pPr>
          </a:lstStyle>
          <a:p>
            <a:pPr rtl="0"/>
            <a:r>
              <a:rPr lang="fr-FR"/>
              <a:t>13/12/2017</a:t>
            </a:r>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
              <a:t>Modifier les styles du texte du masque</a:t>
            </a:r>
          </a:p>
          <a:p>
            <a:pPr lvl="1" rtl="0"/>
            <a:r>
              <a:rPr lang="ru"/>
              <a:t>Deuxième niveau</a:t>
            </a:r>
          </a:p>
          <a:p>
            <a:pPr lvl="2" rtl="0"/>
            <a:r>
              <a:rPr lang="ru"/>
              <a:t>Troisième niveau</a:t>
            </a:r>
          </a:p>
          <a:p>
            <a:pPr lvl="3" rtl="0"/>
            <a:r>
              <a:rPr lang="ru"/>
              <a:t>Quatrième niveau</a:t>
            </a:r>
          </a:p>
          <a:p>
            <a:pPr lvl="4" rtl="0"/>
            <a:r>
              <a:rPr lang="ru"/>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Rounded MT Std Light" panose="020F0302020102020204" pitchFamily="34" charset="0"/>
              </a:defRPr>
            </a:lvl1pPr>
          </a:lstStyle>
          <a:p>
            <a:pPr rtl="0"/>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Rounded MT Std Light" panose="020F0302020102020204" pitchFamily="34" charset="0"/>
              </a:defRPr>
            </a:lvl1pPr>
          </a:lstStyle>
          <a:p>
            <a:pPr rtl="0"/>
            <a:fld id="{B7896DA9-BB1C-4488-BAD9-D670FF5D5E1D}" type="slidenum">
              <a:rPr lang="fr-FR" smtClean="0"/>
              <a:pPr/>
              <a:t>‹#›</a:t>
            </a:fld>
            <a:endParaRPr lang="fr-FR" dirty="0"/>
          </a:p>
        </p:txBody>
      </p:sp>
    </p:spTree>
    <p:extLst>
      <p:ext uri="{BB962C8B-B14F-4D97-AF65-F5344CB8AC3E}">
        <p14:creationId xmlns:p14="http://schemas.microsoft.com/office/powerpoint/2010/main" val="4144091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Rounded MT Std Light" panose="020F0302020102020204" pitchFamily="34" charset="0"/>
        <a:ea typeface="+mn-ea"/>
        <a:cs typeface="+mn-cs"/>
      </a:defRPr>
    </a:lvl1pPr>
    <a:lvl2pPr marL="457200" algn="l" defTabSz="914400" rtl="0" eaLnBrk="1" latinLnBrk="0" hangingPunct="1">
      <a:defRPr sz="1200" kern="1200">
        <a:solidFill>
          <a:schemeClr val="tx1"/>
        </a:solidFill>
        <a:latin typeface="Arial Rounded MT Std Light" panose="020F0302020102020204" pitchFamily="34" charset="0"/>
        <a:ea typeface="+mn-ea"/>
        <a:cs typeface="+mn-cs"/>
      </a:defRPr>
    </a:lvl2pPr>
    <a:lvl3pPr marL="914400" algn="l" defTabSz="914400" rtl="0" eaLnBrk="1" latinLnBrk="0" hangingPunct="1">
      <a:defRPr sz="1200" kern="1200">
        <a:solidFill>
          <a:schemeClr val="tx1"/>
        </a:solidFill>
        <a:latin typeface="Arial Rounded MT Std Light" panose="020F0302020102020204" pitchFamily="34" charset="0"/>
        <a:ea typeface="+mn-ea"/>
        <a:cs typeface="+mn-cs"/>
      </a:defRPr>
    </a:lvl3pPr>
    <a:lvl4pPr marL="1371600" algn="l" defTabSz="914400" rtl="0" eaLnBrk="1" latinLnBrk="0" hangingPunct="1">
      <a:defRPr sz="1200" kern="1200">
        <a:solidFill>
          <a:schemeClr val="tx1"/>
        </a:solidFill>
        <a:latin typeface="Arial Rounded MT Std Light" panose="020F0302020102020204" pitchFamily="34" charset="0"/>
        <a:ea typeface="+mn-ea"/>
        <a:cs typeface="+mn-cs"/>
      </a:defRPr>
    </a:lvl4pPr>
    <a:lvl5pPr marL="1828800" algn="l" defTabSz="914400" rtl="0" eaLnBrk="1" latinLnBrk="0" hangingPunct="1">
      <a:defRPr sz="1200" kern="1200">
        <a:solidFill>
          <a:schemeClr val="tx1"/>
        </a:solidFill>
        <a:latin typeface="Arial Rounded MT Std Light" panose="020F03020201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r>
              <a:rPr lang="ru" sz="1200" b="0" kern="1200" noProof="0">
                <a:solidFill>
                  <a:schemeClr val="tx1"/>
                </a:solidFill>
                <a:latin typeface="Arial Rounded MT Std Light" panose="020F0302020102020204" pitchFamily="34" charset="0"/>
                <a:ea typeface="+mn-ea"/>
                <a:cs typeface="+mn-cs"/>
              </a:rPr>
              <a:t>Welcome</a:t>
            </a:r>
            <a:r>
              <a:rPr lang="ru" sz="1200" b="0" kern="1200">
                <a:solidFill>
                  <a:schemeClr val="tx1"/>
                </a:solidFill>
                <a:latin typeface="Arial Rounded MT Std Light" panose="020F0302020102020204" pitchFamily="34" charset="0"/>
                <a:ea typeface="+mn-ea"/>
                <a:cs typeface="+mn-cs"/>
              </a:rPr>
              <a:t> to </a:t>
            </a:r>
            <a:r>
              <a:rPr lang="ru" sz="1200" b="0" kern="1200" noProof="0">
                <a:solidFill>
                  <a:schemeClr val="tx1"/>
                </a:solidFill>
                <a:latin typeface="Arial Rounded MT Std Light" panose="020F0302020102020204" pitchFamily="34" charset="0"/>
                <a:ea typeface="+mn-ea"/>
                <a:cs typeface="+mn-cs"/>
              </a:rPr>
              <a:t>this</a:t>
            </a:r>
            <a:r>
              <a:rPr lang="ru" sz="1200" b="0" kern="1200">
                <a:solidFill>
                  <a:schemeClr val="tx1"/>
                </a:solidFill>
                <a:latin typeface="Arial Rounded MT Std Light" panose="020F0302020102020204" pitchFamily="34" charset="0"/>
                <a:ea typeface="+mn-ea"/>
                <a:cs typeface="+mn-cs"/>
              </a:rPr>
              <a:t> presentation of TeSys GV4 motor circuit breakers by Schneider Electric, </a:t>
            </a:r>
            <a:endParaRPr lang="en-GB" dirty="0"/>
          </a:p>
        </p:txBody>
      </p:sp>
      <p:sp>
        <p:nvSpPr>
          <p:cNvPr id="4" name="Espace réservé du numéro de diapositive 3"/>
          <p:cNvSpPr>
            <a:spLocks noGrp="1"/>
          </p:cNvSpPr>
          <p:nvPr>
            <p:ph type="sldNum" sz="quarter" idx="10"/>
          </p:nvPr>
        </p:nvSpPr>
        <p:spPr/>
        <p:txBody>
          <a:bodyPr rtlCol="0"/>
          <a:lstStyle/>
          <a:p>
            <a:pPr rtl="0"/>
            <a:fld id="{5548130C-EF5F-408D-A5E5-42C2E69A2672}" type="slidenum">
              <a:rPr lang="fr-FR" smtClean="0"/>
              <a:pPr/>
              <a:t>1</a:t>
            </a:fld>
            <a:endParaRPr lang="fr-FR"/>
          </a:p>
        </p:txBody>
      </p:sp>
    </p:spTree>
    <p:extLst>
      <p:ext uri="{BB962C8B-B14F-4D97-AF65-F5344CB8AC3E}">
        <p14:creationId xmlns:p14="http://schemas.microsoft.com/office/powerpoint/2010/main" val="2014149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r>
              <a:rPr lang="ru"/>
              <a:t>The EverLink™ patented technology for terminals reduces the risk of loose bare cables due to copper creeping. </a:t>
            </a:r>
          </a:p>
          <a:p>
            <a:pPr rtl="0"/>
            <a:r>
              <a:rPr lang="ru"/>
              <a:t>Vibration withstand is improved and yearly periodic re-tightening is no longer needed.</a:t>
            </a:r>
          </a:p>
          <a:p>
            <a:pPr rtl="0"/>
            <a:endParaRPr lang="en-US" dirty="0"/>
          </a:p>
          <a:p>
            <a:pPr rtl="0"/>
            <a:r>
              <a:rPr lang="ru"/>
              <a:t>TeSys GV4 comes in standard with 2-holes EverLink™ power connectors.</a:t>
            </a:r>
          </a:p>
          <a:p>
            <a:pPr rtl="0"/>
            <a:endParaRPr lang="en-US" dirty="0"/>
          </a:p>
          <a:p>
            <a:pPr rtl="0"/>
            <a:r>
              <a:rPr lang="ru"/>
              <a:t>Products may be delivered too with connectors for bars or cables with compression lugs.</a:t>
            </a:r>
          </a:p>
          <a:p>
            <a:pPr rtl="0"/>
            <a:r>
              <a:rPr lang="ru"/>
              <a:t>Whatever, the connectors are field interchangeables and can be removed for the installation of one of both.</a:t>
            </a:r>
          </a:p>
          <a:p>
            <a:pPr rtl="0"/>
            <a:endParaRPr lang="en-US" dirty="0"/>
          </a:p>
          <a:p>
            <a:pPr rtl="0"/>
            <a:r>
              <a:rPr lang="ru"/>
              <a:t>And to tight at the right torque power connections particularly in the field, torque limiting breakaway bits may be used.</a:t>
            </a:r>
            <a:endParaRPr lang="en-GB" dirty="0"/>
          </a:p>
        </p:txBody>
      </p:sp>
      <p:sp>
        <p:nvSpPr>
          <p:cNvPr id="4" name="Espace réservé du numéro de diapositive 3"/>
          <p:cNvSpPr>
            <a:spLocks noGrp="1"/>
          </p:cNvSpPr>
          <p:nvPr>
            <p:ph type="sldNum" sz="quarter" idx="10"/>
          </p:nvPr>
        </p:nvSpPr>
        <p:spPr/>
        <p:txBody>
          <a:bodyPr rtlCol="0"/>
          <a:lstStyle/>
          <a:p>
            <a:pPr rtl="0"/>
            <a:fld id="{B7896DA9-BB1C-4488-BAD9-D670FF5D5E1D}" type="slidenum">
              <a:rPr lang="fr-FR" smtClean="0"/>
              <a:pPr/>
              <a:t>10</a:t>
            </a:fld>
            <a:endParaRPr lang="fr-FR" dirty="0"/>
          </a:p>
        </p:txBody>
      </p:sp>
    </p:spTree>
    <p:extLst>
      <p:ext uri="{BB962C8B-B14F-4D97-AF65-F5344CB8AC3E}">
        <p14:creationId xmlns:p14="http://schemas.microsoft.com/office/powerpoint/2010/main" val="1043386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r>
              <a:rPr lang="ru"/>
              <a:t>Coordination type 2 is ensured with TeSys D contactors.</a:t>
            </a:r>
            <a:endParaRPr lang="en-US" dirty="0"/>
          </a:p>
          <a:p>
            <a:pPr rtl="0"/>
            <a:endParaRPr lang="en-US" dirty="0"/>
          </a:p>
          <a:p>
            <a:pPr rtl="0"/>
            <a:r>
              <a:rPr lang="ru"/>
              <a:t>TeSys GV4 can be ordered with a toggle or a direct rotary handle (except for GV4P Multifunction).</a:t>
            </a:r>
          </a:p>
          <a:p>
            <a:pPr rtl="0"/>
            <a:r>
              <a:rPr lang="ru"/>
              <a:t>It is also possible to equip a toggled one with a direct rotary handle, or a front extended one, or a side one.</a:t>
            </a:r>
          </a:p>
          <a:p>
            <a:pPr rtl="0"/>
            <a:endParaRPr lang="en-US" dirty="0"/>
          </a:p>
          <a:p>
            <a:pPr rtl="0"/>
            <a:endParaRPr lang="en-US" dirty="0"/>
          </a:p>
          <a:p>
            <a:pPr rtl="0"/>
            <a:r>
              <a:rPr lang="ru"/>
              <a:t>It is possible to </a:t>
            </a:r>
          </a:p>
          <a:p>
            <a:pPr rtl="0">
              <a:buFontTx/>
              <a:buChar char="-"/>
            </a:pPr>
            <a:r>
              <a:rPr lang="ru"/>
              <a:t> lock the door when using extended rotary handle.</a:t>
            </a:r>
          </a:p>
          <a:p>
            <a:pPr rtl="0">
              <a:buFontTx/>
              <a:buChar char="-"/>
            </a:pPr>
            <a:r>
              <a:rPr lang="ru"/>
              <a:t> open the door even with breaker ON using the defeater option</a:t>
            </a:r>
          </a:p>
          <a:p>
            <a:pPr rtl="0">
              <a:buFontTx/>
              <a:buChar char="-"/>
            </a:pPr>
            <a:r>
              <a:rPr lang="ru"/>
              <a:t> lock the breaker on the base of extended handle when the door is opened</a:t>
            </a:r>
          </a:p>
          <a:p>
            <a:pPr rtl="0"/>
            <a:endParaRPr lang="en-GB" dirty="0"/>
          </a:p>
        </p:txBody>
      </p:sp>
      <p:sp>
        <p:nvSpPr>
          <p:cNvPr id="4" name="Espace réservé du numéro de diapositive 3"/>
          <p:cNvSpPr>
            <a:spLocks noGrp="1"/>
          </p:cNvSpPr>
          <p:nvPr>
            <p:ph type="sldNum" sz="quarter" idx="10"/>
          </p:nvPr>
        </p:nvSpPr>
        <p:spPr/>
        <p:txBody>
          <a:bodyPr rtlCol="0"/>
          <a:lstStyle/>
          <a:p>
            <a:pPr rtl="0"/>
            <a:fld id="{B7896DA9-BB1C-4488-BAD9-D670FF5D5E1D}" type="slidenum">
              <a:rPr lang="fr-FR" smtClean="0"/>
              <a:pPr/>
              <a:t>11</a:t>
            </a:fld>
            <a:endParaRPr lang="fr-FR" dirty="0"/>
          </a:p>
        </p:txBody>
      </p:sp>
    </p:spTree>
    <p:extLst>
      <p:ext uri="{BB962C8B-B14F-4D97-AF65-F5344CB8AC3E}">
        <p14:creationId xmlns:p14="http://schemas.microsoft.com/office/powerpoint/2010/main" val="2651730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ru"/>
              <a:t>The TeSys GV4 range contributes to the dependability of your processes.</a:t>
            </a:r>
            <a:endParaRPr lang="en-GB" dirty="0"/>
          </a:p>
          <a:p>
            <a:pPr rtl="0"/>
            <a:endParaRPr lang="en-GB" dirty="0"/>
          </a:p>
        </p:txBody>
      </p:sp>
      <p:sp>
        <p:nvSpPr>
          <p:cNvPr id="4" name="Espace réservé du numéro de diapositive 3"/>
          <p:cNvSpPr>
            <a:spLocks noGrp="1"/>
          </p:cNvSpPr>
          <p:nvPr>
            <p:ph type="sldNum" sz="quarter" idx="10"/>
          </p:nvPr>
        </p:nvSpPr>
        <p:spPr/>
        <p:txBody>
          <a:bodyPr rtlCol="0"/>
          <a:lstStyle/>
          <a:p>
            <a:pPr rtl="0"/>
            <a:fld id="{B7896DA9-BB1C-4488-BAD9-D670FF5D5E1D}" type="slidenum">
              <a:rPr lang="fr-FR" smtClean="0"/>
              <a:pPr/>
              <a:t>12</a:t>
            </a:fld>
            <a:endParaRPr lang="fr-FR"/>
          </a:p>
        </p:txBody>
      </p:sp>
    </p:spTree>
    <p:extLst>
      <p:ext uri="{BB962C8B-B14F-4D97-AF65-F5344CB8AC3E}">
        <p14:creationId xmlns:p14="http://schemas.microsoft.com/office/powerpoint/2010/main" val="2559239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r>
              <a:rPr lang="ru" dirty="0"/>
              <a:t>Thanks to the Schneider Electric innovation, TeSys GV4 combines Digital intelligence with robust performance.</a:t>
            </a:r>
          </a:p>
          <a:p>
            <a:pPr rtl="0"/>
            <a:r>
              <a:rPr lang="ru" dirty="0"/>
              <a:t>The electronic trip unit of TeSys GV4PEM, with its optional SDx module, contribute to reducing downtime thanks to alarming and fault differentiation that can be easily reported to remote I/O of PLC</a:t>
            </a:r>
            <a:endParaRPr lang="en-GB" dirty="0"/>
          </a:p>
        </p:txBody>
      </p:sp>
      <p:sp>
        <p:nvSpPr>
          <p:cNvPr id="4" name="Espace réservé du numéro de diapositive 3"/>
          <p:cNvSpPr>
            <a:spLocks noGrp="1"/>
          </p:cNvSpPr>
          <p:nvPr>
            <p:ph type="sldNum" sz="quarter" idx="10"/>
          </p:nvPr>
        </p:nvSpPr>
        <p:spPr/>
        <p:txBody>
          <a:bodyPr rtlCol="0"/>
          <a:lstStyle/>
          <a:p>
            <a:pPr rtl="0"/>
            <a:fld id="{B7896DA9-BB1C-4488-BAD9-D670FF5D5E1D}" type="slidenum">
              <a:rPr lang="fr-FR" smtClean="0"/>
              <a:pPr/>
              <a:t>13</a:t>
            </a:fld>
            <a:endParaRPr lang="fr-FR" dirty="0"/>
          </a:p>
        </p:txBody>
      </p:sp>
    </p:spTree>
    <p:extLst>
      <p:ext uri="{BB962C8B-B14F-4D97-AF65-F5344CB8AC3E}">
        <p14:creationId xmlns:p14="http://schemas.microsoft.com/office/powerpoint/2010/main" val="2606961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ru" sz="1400"/>
              <a:t>To ensure continuity of service and reduce downtime, you need information about the status of the motor.</a:t>
            </a:r>
          </a:p>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ru" sz="1400"/>
              <a:t>TeSys GV4PEM provides this information.</a:t>
            </a:r>
          </a:p>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US" sz="1400" dirty="0"/>
          </a:p>
          <a:p>
            <a:pPr marL="0" marR="0" lvl="0" indent="0" algn="l" defTabSz="914400" rtl="0" eaLnBrk="1" fontAlgn="auto" latinLnBrk="0" hangingPunct="1">
              <a:lnSpc>
                <a:spcPct val="150000"/>
              </a:lnSpc>
              <a:spcBef>
                <a:spcPts val="300"/>
              </a:spcBef>
              <a:spcAft>
                <a:spcPts val="300"/>
              </a:spcAft>
              <a:buClrTx/>
              <a:buSzTx/>
              <a:buFont typeface="Arial" panose="020B0604020202020204" pitchFamily="34" charset="0"/>
              <a:buNone/>
              <a:tabLst/>
              <a:defRPr/>
            </a:pPr>
            <a:r>
              <a:rPr lang="ru" sz="1400"/>
              <a:t>SDx alarming and fault differentiation module with 2 NO/NC dry output contacts can be clipped on the right side of TeSys GV4PEM. </a:t>
            </a:r>
            <a:endParaRPr lang="en-US" sz="1400" dirty="0"/>
          </a:p>
          <a:p>
            <a:pPr marL="0" marR="0" lvl="0" indent="0" algn="l" defTabSz="914400" rtl="0" eaLnBrk="1" fontAlgn="auto" latinLnBrk="0" hangingPunct="1">
              <a:lnSpc>
                <a:spcPct val="150000"/>
              </a:lnSpc>
              <a:spcBef>
                <a:spcPts val="300"/>
              </a:spcBef>
              <a:spcAft>
                <a:spcPts val="300"/>
              </a:spcAft>
              <a:buClrTx/>
              <a:buSzTx/>
              <a:buFont typeface="Arial" panose="020B0604020202020204" pitchFamily="34" charset="0"/>
              <a:buNone/>
              <a:tabLst/>
              <a:defRPr/>
            </a:pPr>
            <a:r>
              <a:rPr lang="ru" sz="1400"/>
              <a:t>2 NO/NC output contacts assigned with one of 8 status.</a:t>
            </a:r>
          </a:p>
          <a:p>
            <a:pPr marL="0" marR="0" lvl="0" indent="0" algn="l" defTabSz="914400" rtl="0" eaLnBrk="1" fontAlgn="auto" latinLnBrk="0" hangingPunct="1">
              <a:lnSpc>
                <a:spcPct val="150000"/>
              </a:lnSpc>
              <a:spcBef>
                <a:spcPts val="300"/>
              </a:spcBef>
              <a:spcAft>
                <a:spcPts val="300"/>
              </a:spcAft>
              <a:buClrTx/>
              <a:buSzTx/>
              <a:buFont typeface="Arial" panose="020B0604020202020204" pitchFamily="34" charset="0"/>
              <a:buNone/>
              <a:tabLst/>
              <a:defRPr/>
            </a:pPr>
            <a:r>
              <a:rPr lang="ru" sz="1400"/>
              <a:t>3 for overload pre-alarm to prevent from tripping:</a:t>
            </a:r>
            <a:endParaRPr lang="en-US" sz="1400" dirty="0"/>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ru" sz="1400">
                <a:solidFill>
                  <a:schemeClr val="tx2"/>
                </a:solidFill>
              </a:rPr>
              <a:t>Overload pre-alarm </a:t>
            </a:r>
            <a:r>
              <a:rPr lang="ru" sz="1400">
                <a:solidFill>
                  <a:schemeClr val="bg2"/>
                </a:solidFill>
              </a:rPr>
              <a:t>SDT95 </a:t>
            </a:r>
            <a:br>
              <a:rPr lang="en-US" sz="1400" dirty="0">
                <a:solidFill>
                  <a:schemeClr val="bg2"/>
                </a:solidFill>
              </a:rPr>
            </a:br>
            <a:r>
              <a:rPr lang="ru" sz="1400">
                <a:solidFill>
                  <a:schemeClr val="tx1">
                    <a:lumMod val="65000"/>
                    <a:lumOff val="35000"/>
                  </a:schemeClr>
                </a:solidFill>
              </a:rPr>
              <a:t>Thermal image of the motor is greater than 95% of the permissible temperature rise</a:t>
            </a:r>
          </a:p>
          <a:p>
            <a:pPr marL="180000" indent="-180000" rtl="0">
              <a:spcBef>
                <a:spcPts val="300"/>
              </a:spcBef>
              <a:spcAft>
                <a:spcPts val="300"/>
              </a:spcAft>
              <a:buFont typeface="Arial" panose="020B0604020202020204" pitchFamily="34" charset="0"/>
              <a:buChar char="•"/>
            </a:pPr>
            <a:r>
              <a:rPr lang="ru" sz="1400">
                <a:solidFill>
                  <a:schemeClr val="tx2"/>
                </a:solidFill>
              </a:rPr>
              <a:t>Overload pre-alarm </a:t>
            </a:r>
            <a:r>
              <a:rPr lang="ru" sz="1400">
                <a:solidFill>
                  <a:schemeClr val="bg2"/>
                </a:solidFill>
              </a:rPr>
              <a:t>SDTxxS </a:t>
            </a:r>
            <a:br>
              <a:rPr lang="en-US" sz="1400" baseline="0" dirty="0">
                <a:solidFill>
                  <a:schemeClr val="bg2"/>
                </a:solidFill>
              </a:rPr>
            </a:br>
            <a:r>
              <a:rPr lang="ru" sz="1400">
                <a:solidFill>
                  <a:schemeClr val="tx1">
                    <a:lumMod val="65000"/>
                    <a:lumOff val="35000"/>
                  </a:schemeClr>
                </a:solidFill>
              </a:rPr>
              <a:t>Before tripping the CB (from 20 to 40 seconds / adjustable) alerts and allows better master any critical overload (clean stop, rewind and try again)</a:t>
            </a:r>
          </a:p>
          <a:p>
            <a:pPr marL="180000" indent="-180000" rtl="0">
              <a:spcBef>
                <a:spcPts val="300"/>
              </a:spcBef>
              <a:spcAft>
                <a:spcPts val="300"/>
              </a:spcAft>
              <a:buFont typeface="Arial" panose="020B0604020202020204" pitchFamily="34" charset="0"/>
              <a:buChar char="•"/>
            </a:pPr>
            <a:r>
              <a:rPr lang="ru" sz="1400">
                <a:solidFill>
                  <a:schemeClr val="tx2"/>
                </a:solidFill>
              </a:rPr>
              <a:t>Overload pre-alarm </a:t>
            </a:r>
            <a:r>
              <a:rPr lang="ru" sz="1400">
                <a:solidFill>
                  <a:schemeClr val="bg2"/>
                </a:solidFill>
              </a:rPr>
              <a:t>SDTAM</a:t>
            </a:r>
            <a:br>
              <a:rPr lang="en-US" sz="1400" dirty="0">
                <a:solidFill>
                  <a:schemeClr val="bg2"/>
                </a:solidFill>
              </a:rPr>
            </a:br>
            <a:r>
              <a:rPr lang="ru" sz="1400">
                <a:solidFill>
                  <a:schemeClr val="tx1">
                    <a:lumMod val="65000"/>
                    <a:lumOff val="35000"/>
                  </a:schemeClr>
                </a:solidFill>
              </a:rPr>
              <a:t>Before tripping the CB, trip the contactor on overload case and obtain the 3-piece solution within 2 (space saving, less wiring time, overload cause identification &amp; automatic re-start)</a:t>
            </a:r>
          </a:p>
          <a:p>
            <a:pPr marL="0" indent="0" rtl="0">
              <a:spcBef>
                <a:spcPts val="300"/>
              </a:spcBef>
              <a:spcAft>
                <a:spcPts val="300"/>
              </a:spcAft>
              <a:buFontTx/>
              <a:buNone/>
            </a:pPr>
            <a:endParaRPr lang="en-US" sz="1400" dirty="0">
              <a:solidFill>
                <a:schemeClr val="tx1">
                  <a:lumMod val="65000"/>
                  <a:lumOff val="35000"/>
                </a:schemeClr>
              </a:solidFill>
            </a:endParaRPr>
          </a:p>
          <a:p>
            <a:pPr marL="0" indent="0" rtl="0">
              <a:spcBef>
                <a:spcPts val="300"/>
              </a:spcBef>
              <a:spcAft>
                <a:spcPts val="300"/>
              </a:spcAft>
              <a:buFontTx/>
              <a:buNone/>
            </a:pPr>
            <a:r>
              <a:rPr lang="ru" sz="1400">
                <a:solidFill>
                  <a:schemeClr val="tx1">
                    <a:lumMod val="65000"/>
                    <a:lumOff val="35000"/>
                  </a:schemeClr>
                </a:solidFill>
              </a:rPr>
              <a:t>5 for alarming and fault differentiation in order to identify quickly the trip cause.</a:t>
            </a:r>
            <a:endParaRPr lang="en-US" sz="2000" dirty="0">
              <a:solidFill>
                <a:schemeClr val="bg2"/>
              </a:solidFill>
            </a:endParaRPr>
          </a:p>
        </p:txBody>
      </p:sp>
      <p:sp>
        <p:nvSpPr>
          <p:cNvPr id="4" name="Espace réservé du numéro de diapositive 3"/>
          <p:cNvSpPr>
            <a:spLocks noGrp="1"/>
          </p:cNvSpPr>
          <p:nvPr>
            <p:ph type="sldNum" sz="quarter" idx="10"/>
          </p:nvPr>
        </p:nvSpPr>
        <p:spPr/>
        <p:txBody>
          <a:bodyPr rtlCol="0"/>
          <a:lstStyle/>
          <a:p>
            <a:pPr rtl="0"/>
            <a:fld id="{B7896DA9-BB1C-4488-BAD9-D670FF5D5E1D}" type="slidenum">
              <a:rPr lang="fr-FR" smtClean="0"/>
              <a:pPr/>
              <a:t>14</a:t>
            </a:fld>
            <a:endParaRPr lang="fr-FR" dirty="0"/>
          </a:p>
        </p:txBody>
      </p:sp>
    </p:spTree>
    <p:extLst>
      <p:ext uri="{BB962C8B-B14F-4D97-AF65-F5344CB8AC3E}">
        <p14:creationId xmlns:p14="http://schemas.microsoft.com/office/powerpoint/2010/main" val="3433051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r>
              <a:rPr lang="ru"/>
              <a:t>To ease commissioning and maintenance, the TeSys GV4 App provides an user-friendly interface to do settings for the advanced protections and also can be used to check the fault history, helping to make a diagnostic or even do preventive maintenance.</a:t>
            </a:r>
          </a:p>
          <a:p>
            <a:pPr rtl="0"/>
            <a:endParaRPr lang="en-GB" dirty="0"/>
          </a:p>
        </p:txBody>
      </p:sp>
      <p:sp>
        <p:nvSpPr>
          <p:cNvPr id="4" name="Espace réservé du numéro de diapositive 3"/>
          <p:cNvSpPr>
            <a:spLocks noGrp="1"/>
          </p:cNvSpPr>
          <p:nvPr>
            <p:ph type="sldNum" sz="quarter" idx="10"/>
          </p:nvPr>
        </p:nvSpPr>
        <p:spPr/>
        <p:txBody>
          <a:bodyPr rtlCol="0"/>
          <a:lstStyle/>
          <a:p>
            <a:pPr rtl="0"/>
            <a:fld id="{B7896DA9-BB1C-4488-BAD9-D670FF5D5E1D}" type="slidenum">
              <a:rPr lang="fr-FR" smtClean="0"/>
              <a:pPr/>
              <a:t>15</a:t>
            </a:fld>
            <a:endParaRPr lang="fr-FR" dirty="0"/>
          </a:p>
        </p:txBody>
      </p:sp>
    </p:spTree>
    <p:extLst>
      <p:ext uri="{BB962C8B-B14F-4D97-AF65-F5344CB8AC3E}">
        <p14:creationId xmlns:p14="http://schemas.microsoft.com/office/powerpoint/2010/main" val="2906891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r>
              <a:rPr lang="ru"/>
              <a:t>TeSys GV4 is an optimisation enabler. It contributes to project and panel building efficiency.</a:t>
            </a:r>
            <a:endParaRPr lang="en-GB" dirty="0"/>
          </a:p>
        </p:txBody>
      </p:sp>
      <p:sp>
        <p:nvSpPr>
          <p:cNvPr id="4" name="Espace réservé du numéro de diapositive 3"/>
          <p:cNvSpPr>
            <a:spLocks noGrp="1"/>
          </p:cNvSpPr>
          <p:nvPr>
            <p:ph type="sldNum" sz="quarter" idx="10"/>
          </p:nvPr>
        </p:nvSpPr>
        <p:spPr/>
        <p:txBody>
          <a:bodyPr rtlCol="0"/>
          <a:lstStyle/>
          <a:p>
            <a:pPr rtl="0"/>
            <a:fld id="{B7896DA9-BB1C-4488-BAD9-D670FF5D5E1D}" type="slidenum">
              <a:rPr lang="fr-FR" smtClean="0"/>
              <a:pPr/>
              <a:t>16</a:t>
            </a:fld>
            <a:endParaRPr lang="fr-FR"/>
          </a:p>
        </p:txBody>
      </p:sp>
    </p:spTree>
    <p:extLst>
      <p:ext uri="{BB962C8B-B14F-4D97-AF65-F5344CB8AC3E}">
        <p14:creationId xmlns:p14="http://schemas.microsoft.com/office/powerpoint/2010/main" val="4079973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r>
              <a:rPr lang="ru" sz="1200" b="0" i="0" u="none" strike="noStrike" kern="1200">
                <a:solidFill>
                  <a:schemeClr val="tx1"/>
                </a:solidFill>
                <a:latin typeface="Arial Rounded MT Std Light" panose="020F0302020102020204" pitchFamily="34" charset="0"/>
                <a:ea typeface="+mn-ea"/>
                <a:cs typeface="+mn-cs"/>
              </a:rPr>
              <a:t>TeSys GV4 can be mounted on a backplate or on a DIN rail (35 or 75 mm).</a:t>
            </a:r>
          </a:p>
          <a:p>
            <a:pPr rtl="0"/>
            <a:r>
              <a:rPr lang="ru" sz="1200" b="0" i="0" u="none" strike="noStrike" kern="1200">
                <a:solidFill>
                  <a:schemeClr val="tx1"/>
                </a:solidFill>
                <a:latin typeface="Arial Rounded MT Std Light" panose="020F0302020102020204" pitchFamily="34" charset="0"/>
                <a:ea typeface="+mn-ea"/>
                <a:cs typeface="+mn-cs"/>
              </a:rPr>
              <a:t>It’s really easy to install on Din Rail without any accessory.</a:t>
            </a:r>
            <a:endParaRPr lang="en-GB" dirty="0"/>
          </a:p>
        </p:txBody>
      </p:sp>
      <p:sp>
        <p:nvSpPr>
          <p:cNvPr id="4" name="Espace réservé du numéro de diapositive 3"/>
          <p:cNvSpPr>
            <a:spLocks noGrp="1"/>
          </p:cNvSpPr>
          <p:nvPr>
            <p:ph type="sldNum" sz="quarter" idx="10"/>
          </p:nvPr>
        </p:nvSpPr>
        <p:spPr/>
        <p:txBody>
          <a:bodyPr rtlCol="0"/>
          <a:lstStyle/>
          <a:p>
            <a:pPr rtl="0"/>
            <a:fld id="{B7896DA9-BB1C-4488-BAD9-D670FF5D5E1D}" type="slidenum">
              <a:rPr lang="fr-FR" smtClean="0"/>
              <a:pPr/>
              <a:t>17</a:t>
            </a:fld>
            <a:endParaRPr lang="fr-FR" dirty="0"/>
          </a:p>
        </p:txBody>
      </p:sp>
    </p:spTree>
    <p:extLst>
      <p:ext uri="{BB962C8B-B14F-4D97-AF65-F5344CB8AC3E}">
        <p14:creationId xmlns:p14="http://schemas.microsoft.com/office/powerpoint/2010/main" val="550249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r>
              <a:rPr lang="ru"/>
              <a:t>TeSys GV4 covers all the need from 1 to 115 A (0.25 to 55 kW) in one single frame. It enables standardisation.</a:t>
            </a:r>
          </a:p>
          <a:p>
            <a:pPr rtl="0"/>
            <a:r>
              <a:rPr lang="ru"/>
              <a:t>It is dual class 10 E &amp; 20 E and provide a wide range of overload setting (about 0.4 to 1 In)</a:t>
            </a:r>
          </a:p>
          <a:p>
            <a:pPr rtl="0"/>
            <a:r>
              <a:rPr lang="ru"/>
              <a:t>So you can divide by 5 the number of references to manage</a:t>
            </a:r>
          </a:p>
          <a:p>
            <a:pPr rtl="0"/>
            <a:endParaRPr lang="en-GB" dirty="0"/>
          </a:p>
        </p:txBody>
      </p:sp>
      <p:sp>
        <p:nvSpPr>
          <p:cNvPr id="4" name="Espace réservé du numéro de diapositive 3"/>
          <p:cNvSpPr>
            <a:spLocks noGrp="1"/>
          </p:cNvSpPr>
          <p:nvPr>
            <p:ph type="sldNum" sz="quarter" idx="10"/>
          </p:nvPr>
        </p:nvSpPr>
        <p:spPr/>
        <p:txBody>
          <a:bodyPr rtlCol="0"/>
          <a:lstStyle/>
          <a:p>
            <a:pPr rtl="0"/>
            <a:fld id="{B7896DA9-BB1C-4488-BAD9-D670FF5D5E1D}" type="slidenum">
              <a:rPr lang="fr-FR" smtClean="0"/>
              <a:pPr/>
              <a:t>18</a:t>
            </a:fld>
            <a:endParaRPr lang="fr-FR" dirty="0"/>
          </a:p>
        </p:txBody>
      </p:sp>
    </p:spTree>
    <p:extLst>
      <p:ext uri="{BB962C8B-B14F-4D97-AF65-F5344CB8AC3E}">
        <p14:creationId xmlns:p14="http://schemas.microsoft.com/office/powerpoint/2010/main" val="2654944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r>
              <a:rPr lang="ru"/>
              <a:t>With TeSys GV4 , you can answer to a MCC in 3 different ways </a:t>
            </a:r>
          </a:p>
          <a:p>
            <a:pPr rtl="0"/>
            <a:r>
              <a:rPr lang="ru" sz="1200">
                <a:solidFill>
                  <a:prstClr val="white"/>
                </a:solidFill>
              </a:rPr>
              <a:t>- traditional motor starter : GV4L / TeSys D / LRD</a:t>
            </a:r>
          </a:p>
          <a:p>
            <a:pPr marL="0" marR="0" lvl="0" indent="0" algn="l" defTabSz="457184" rtl="0" eaLnBrk="1" fontAlgn="auto" latinLnBrk="0" hangingPunct="1">
              <a:lnSpc>
                <a:spcPct val="100000"/>
              </a:lnSpc>
              <a:spcBef>
                <a:spcPts val="0"/>
              </a:spcBef>
              <a:spcAft>
                <a:spcPts val="600"/>
              </a:spcAft>
              <a:buClrTx/>
              <a:buSzTx/>
              <a:buFontTx/>
              <a:buChar char="-"/>
              <a:tabLst/>
              <a:defRPr/>
            </a:pPr>
            <a:r>
              <a:rPr lang="ru" sz="1200">
                <a:solidFill>
                  <a:prstClr val="black"/>
                </a:solidFill>
              </a:rPr>
              <a:t> innovative motor starter: GV4 PEM / TeSys D</a:t>
            </a:r>
          </a:p>
          <a:p>
            <a:pPr lvl="0" defTabSz="457184" rtl="0">
              <a:spcAft>
                <a:spcPts val="600"/>
              </a:spcAft>
              <a:buFontTx/>
              <a:buChar char="-"/>
              <a:defRPr/>
            </a:pPr>
            <a:r>
              <a:rPr lang="ru" sz="1200">
                <a:solidFill>
                  <a:prstClr val="black"/>
                </a:solidFill>
              </a:rPr>
              <a:t> Digital: </a:t>
            </a:r>
            <a:r>
              <a:rPr lang="ru" sz="1200"/>
              <a:t>GV4L / TeSys D / TeSys T</a:t>
            </a:r>
            <a:endParaRPr lang="en-US" sz="1200" dirty="0">
              <a:solidFill>
                <a:prstClr val="black"/>
              </a:solidFill>
            </a:endParaRPr>
          </a:p>
        </p:txBody>
      </p:sp>
      <p:sp>
        <p:nvSpPr>
          <p:cNvPr id="4" name="Espace réservé du numéro de diapositive 3"/>
          <p:cNvSpPr>
            <a:spLocks noGrp="1"/>
          </p:cNvSpPr>
          <p:nvPr>
            <p:ph type="sldNum" sz="quarter" idx="10"/>
          </p:nvPr>
        </p:nvSpPr>
        <p:spPr/>
        <p:txBody>
          <a:bodyPr rtlCol="0"/>
          <a:lstStyle/>
          <a:p>
            <a:pPr rtl="0"/>
            <a:fld id="{B7896DA9-BB1C-4488-BAD9-D670FF5D5E1D}" type="slidenum">
              <a:rPr lang="fr-FR" smtClean="0"/>
              <a:pPr/>
              <a:t>19</a:t>
            </a:fld>
            <a:endParaRPr lang="fr-FR" dirty="0"/>
          </a:p>
        </p:txBody>
      </p:sp>
    </p:spTree>
    <p:extLst>
      <p:ext uri="{BB962C8B-B14F-4D97-AF65-F5344CB8AC3E}">
        <p14:creationId xmlns:p14="http://schemas.microsoft.com/office/powerpoint/2010/main" val="1698988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r>
              <a:rPr lang="ru" sz="1200" b="0" i="0" u="none" strike="noStrike" kern="1200">
                <a:solidFill>
                  <a:schemeClr val="tx1"/>
                </a:solidFill>
                <a:latin typeface="Arial Rounded MT Std Light" panose="020F0302020102020204" pitchFamily="34" charset="0"/>
                <a:ea typeface="+mn-ea"/>
                <a:cs typeface="+mn-cs"/>
              </a:rPr>
              <a:t>TeSys range is the result of more than 90 years of Schneider Electric expertise and leadership.</a:t>
            </a:r>
          </a:p>
          <a:p>
            <a:pPr rtl="0"/>
            <a:r>
              <a:rPr lang="ru" sz="1200" b="0" i="0" u="none" strike="noStrike" kern="1200">
                <a:solidFill>
                  <a:schemeClr val="tx1"/>
                </a:solidFill>
                <a:latin typeface="Arial Rounded MT Std Light" panose="020F0302020102020204" pitchFamily="34" charset="0"/>
                <a:ea typeface="+mn-ea"/>
                <a:cs typeface="+mn-cs"/>
              </a:rPr>
              <a:t>We are proud to introduce a new family member: TeSys GV4, which gives you more advantages than ever.</a:t>
            </a:r>
            <a:endParaRPr lang="en-GB" baseline="0" dirty="0"/>
          </a:p>
        </p:txBody>
      </p:sp>
      <p:sp>
        <p:nvSpPr>
          <p:cNvPr id="4" name="Espace réservé du numéro de diapositive 3"/>
          <p:cNvSpPr>
            <a:spLocks noGrp="1"/>
          </p:cNvSpPr>
          <p:nvPr>
            <p:ph type="sldNum" sz="quarter" idx="10"/>
          </p:nvPr>
        </p:nvSpPr>
        <p:spPr/>
        <p:txBody>
          <a:bodyPr rtlCol="0"/>
          <a:lstStyle/>
          <a:p>
            <a:pPr rtl="0"/>
            <a:fld id="{B7896DA9-BB1C-4488-BAD9-D670FF5D5E1D}" type="slidenum">
              <a:rPr lang="fr-FR" smtClean="0"/>
              <a:pPr/>
              <a:t>2</a:t>
            </a:fld>
            <a:endParaRPr lang="fr-FR"/>
          </a:p>
        </p:txBody>
      </p:sp>
    </p:spTree>
    <p:extLst>
      <p:ext uri="{BB962C8B-B14F-4D97-AF65-F5344CB8AC3E}">
        <p14:creationId xmlns:p14="http://schemas.microsoft.com/office/powerpoint/2010/main" val="3206997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r>
              <a:rPr lang="ru"/>
              <a:t>TeSys GV4 is fully integrated to the Okken and Blokset ecosystem.</a:t>
            </a:r>
          </a:p>
          <a:p>
            <a:pPr rtl="0"/>
            <a:r>
              <a:rPr lang="ru"/>
              <a:t>It is available in Ecoreal XL at the design stage. There’s no surprise at mounting.</a:t>
            </a:r>
          </a:p>
          <a:p>
            <a:pPr rtl="0"/>
            <a:r>
              <a:rPr lang="ru"/>
              <a:t>As other circuit breakers from Schneider Electric (Compact NSX, Masterpact MTZ…) TeSys GV4PEM can be included in the Ecoreach project at the commissioning stage. The TeSys App can also be used at this stage.</a:t>
            </a:r>
          </a:p>
        </p:txBody>
      </p:sp>
      <p:sp>
        <p:nvSpPr>
          <p:cNvPr id="4" name="Espace réservé du numéro de diapositive 3"/>
          <p:cNvSpPr>
            <a:spLocks noGrp="1"/>
          </p:cNvSpPr>
          <p:nvPr>
            <p:ph type="sldNum" sz="quarter" idx="10"/>
          </p:nvPr>
        </p:nvSpPr>
        <p:spPr/>
        <p:txBody>
          <a:bodyPr rtlCol="0"/>
          <a:lstStyle/>
          <a:p>
            <a:pPr rtl="0"/>
            <a:fld id="{B7896DA9-BB1C-4488-BAD9-D670FF5D5E1D}" type="slidenum">
              <a:rPr lang="fr-FR" smtClean="0"/>
              <a:pPr/>
              <a:t>20</a:t>
            </a:fld>
            <a:endParaRPr lang="fr-FR" dirty="0"/>
          </a:p>
        </p:txBody>
      </p:sp>
    </p:spTree>
    <p:extLst>
      <p:ext uri="{BB962C8B-B14F-4D97-AF65-F5344CB8AC3E}">
        <p14:creationId xmlns:p14="http://schemas.microsoft.com/office/powerpoint/2010/main" val="3152548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r>
              <a:rPr lang="ru"/>
              <a:t>Thanks to his auxiliaries (OF and SD indication contacts, alarming and fault differentiation SDx module) the TeSys GV4 circuit breaker can be connected to a remote I/O module and return motor status to any PLC or supervision system. </a:t>
            </a:r>
            <a:endParaRPr lang="en-GB" dirty="0"/>
          </a:p>
        </p:txBody>
      </p:sp>
      <p:sp>
        <p:nvSpPr>
          <p:cNvPr id="4" name="Espace réservé du numéro de diapositive 3"/>
          <p:cNvSpPr>
            <a:spLocks noGrp="1"/>
          </p:cNvSpPr>
          <p:nvPr>
            <p:ph type="sldNum" sz="quarter" idx="10"/>
          </p:nvPr>
        </p:nvSpPr>
        <p:spPr/>
        <p:txBody>
          <a:bodyPr rtlCol="0"/>
          <a:lstStyle/>
          <a:p>
            <a:pPr rtl="0"/>
            <a:fld id="{B7896DA9-BB1C-4488-BAD9-D670FF5D5E1D}" type="slidenum">
              <a:rPr lang="fr-FR" smtClean="0"/>
              <a:pPr/>
              <a:t>21</a:t>
            </a:fld>
            <a:endParaRPr lang="fr-FR" dirty="0"/>
          </a:p>
        </p:txBody>
      </p:sp>
    </p:spTree>
    <p:extLst>
      <p:ext uri="{BB962C8B-B14F-4D97-AF65-F5344CB8AC3E}">
        <p14:creationId xmlns:p14="http://schemas.microsoft.com/office/powerpoint/2010/main" val="750752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r>
              <a:rPr lang="ru"/>
              <a:t>Thanks to a full range of accessories, TeSys GV4 can meet all specific needs.</a:t>
            </a:r>
            <a:endParaRPr lang="en-GB" dirty="0"/>
          </a:p>
        </p:txBody>
      </p:sp>
      <p:sp>
        <p:nvSpPr>
          <p:cNvPr id="4" name="Espace réservé du numéro de diapositive 3"/>
          <p:cNvSpPr>
            <a:spLocks noGrp="1"/>
          </p:cNvSpPr>
          <p:nvPr>
            <p:ph type="sldNum" sz="quarter" idx="10"/>
          </p:nvPr>
        </p:nvSpPr>
        <p:spPr/>
        <p:txBody>
          <a:bodyPr rtlCol="0"/>
          <a:lstStyle/>
          <a:p>
            <a:pPr rtl="0"/>
            <a:fld id="{B7896DA9-BB1C-4488-BAD9-D670FF5D5E1D}" type="slidenum">
              <a:rPr lang="fr-FR" smtClean="0"/>
              <a:pPr/>
              <a:t>22</a:t>
            </a:fld>
            <a:endParaRPr lang="fr-FR" dirty="0"/>
          </a:p>
        </p:txBody>
      </p:sp>
    </p:spTree>
    <p:extLst>
      <p:ext uri="{BB962C8B-B14F-4D97-AF65-F5344CB8AC3E}">
        <p14:creationId xmlns:p14="http://schemas.microsoft.com/office/powerpoint/2010/main" val="3425303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en-GB"/>
          </a:p>
        </p:txBody>
      </p:sp>
      <p:sp>
        <p:nvSpPr>
          <p:cNvPr id="4" name="Espace réservé du numéro de diapositive 3"/>
          <p:cNvSpPr>
            <a:spLocks noGrp="1"/>
          </p:cNvSpPr>
          <p:nvPr>
            <p:ph type="sldNum" sz="quarter" idx="10"/>
          </p:nvPr>
        </p:nvSpPr>
        <p:spPr/>
        <p:txBody>
          <a:bodyPr rtlCol="0"/>
          <a:lstStyle/>
          <a:p>
            <a:pPr rtl="0"/>
            <a:fld id="{B7896DA9-BB1C-4488-BAD9-D670FF5D5E1D}" type="slidenum">
              <a:rPr lang="fr-FR" smtClean="0"/>
              <a:pPr/>
              <a:t>23</a:t>
            </a:fld>
            <a:endParaRPr lang="fr-FR"/>
          </a:p>
        </p:txBody>
      </p:sp>
    </p:spTree>
    <p:extLst>
      <p:ext uri="{BB962C8B-B14F-4D97-AF65-F5344CB8AC3E}">
        <p14:creationId xmlns:p14="http://schemas.microsoft.com/office/powerpoint/2010/main" val="990411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ru" sz="1200"/>
              <a:t>TeSys GV4 enables space saving thanks to its compactness, the embedded auxiliaries and the wide range of settings.</a:t>
            </a:r>
          </a:p>
        </p:txBody>
      </p:sp>
      <p:sp>
        <p:nvSpPr>
          <p:cNvPr id="4" name="Espace réservé du numéro de diapositive 3"/>
          <p:cNvSpPr>
            <a:spLocks noGrp="1"/>
          </p:cNvSpPr>
          <p:nvPr>
            <p:ph type="sldNum" sz="quarter" idx="10"/>
          </p:nvPr>
        </p:nvSpPr>
        <p:spPr/>
        <p:txBody>
          <a:bodyPr rtlCol="0"/>
          <a:lstStyle/>
          <a:p>
            <a:pPr rtl="0"/>
            <a:fld id="{B7896DA9-BB1C-4488-BAD9-D670FF5D5E1D}" type="slidenum">
              <a:rPr lang="fr-FR" smtClean="0"/>
              <a:pPr/>
              <a:t>24</a:t>
            </a:fld>
            <a:endParaRPr lang="fr-FR" dirty="0"/>
          </a:p>
        </p:txBody>
      </p:sp>
    </p:spTree>
    <p:extLst>
      <p:ext uri="{BB962C8B-B14F-4D97-AF65-F5344CB8AC3E}">
        <p14:creationId xmlns:p14="http://schemas.microsoft.com/office/powerpoint/2010/main" val="1537200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ru" sz="1200"/>
              <a:t>TeSys GV4 enables space saving.</a:t>
            </a:r>
          </a:p>
          <a:p>
            <a:pPr marL="0" marR="0" lvl="0" indent="0" algn="l" defTabSz="914400" rtl="0" eaLnBrk="1" fontAlgn="auto" latinLnBrk="0" hangingPunct="1">
              <a:lnSpc>
                <a:spcPct val="100000"/>
              </a:lnSpc>
              <a:spcBef>
                <a:spcPts val="0"/>
              </a:spcBef>
              <a:spcAft>
                <a:spcPts val="0"/>
              </a:spcAft>
              <a:buClrTx/>
              <a:buSzTx/>
              <a:buFontTx/>
              <a:buNone/>
              <a:tabLst/>
              <a:defRPr/>
            </a:pPr>
            <a:r>
              <a:rPr lang="ru" sz="1200"/>
              <a:t>Because of the wide settings, you can use same spare drawer for several motors and thus save space.</a:t>
            </a:r>
          </a:p>
          <a:p>
            <a:pPr marL="0" marR="0" lvl="0" indent="0" algn="l" defTabSz="914400" rtl="0" eaLnBrk="1" fontAlgn="auto" latinLnBrk="0" hangingPunct="1">
              <a:lnSpc>
                <a:spcPct val="100000"/>
              </a:lnSpc>
              <a:spcBef>
                <a:spcPts val="0"/>
              </a:spcBef>
              <a:spcAft>
                <a:spcPts val="0"/>
              </a:spcAft>
              <a:buClrTx/>
              <a:buSzTx/>
              <a:buFontTx/>
              <a:buNone/>
              <a:tabLst/>
              <a:defRPr/>
            </a:pPr>
            <a:r>
              <a:rPr lang="ru" sz="1200"/>
              <a:t>TeSys GV4 having less heat dissipation (19W) due to his internal electronic core and being smaller, you can have higher drawer density.</a:t>
            </a:r>
          </a:p>
          <a:p>
            <a:pPr marL="0" marR="0" lvl="0" indent="0" algn="l" defTabSz="914400" rtl="0" eaLnBrk="1" fontAlgn="auto" latinLnBrk="0" hangingPunct="1">
              <a:lnSpc>
                <a:spcPct val="100000"/>
              </a:lnSpc>
              <a:spcBef>
                <a:spcPts val="0"/>
              </a:spcBef>
              <a:spcAft>
                <a:spcPts val="0"/>
              </a:spcAft>
              <a:buClrTx/>
              <a:buSzTx/>
              <a:buFontTx/>
              <a:buNone/>
              <a:tabLst/>
              <a:defRPr/>
            </a:pPr>
            <a:r>
              <a:rPr lang="ru" sz="1200"/>
              <a:t>In half drawer you can have motor starter up to 30kW. This lead to a reduction of column up to 1 out of 3. </a:t>
            </a:r>
          </a:p>
          <a:p>
            <a:pPr marL="0" marR="0" lvl="0" indent="0" algn="l" defTabSz="914400" rtl="0" eaLnBrk="1" fontAlgn="auto" latinLnBrk="0" hangingPunct="1">
              <a:lnSpc>
                <a:spcPct val="100000"/>
              </a:lnSpc>
              <a:spcBef>
                <a:spcPts val="0"/>
              </a:spcBef>
              <a:spcAft>
                <a:spcPts val="0"/>
              </a:spcAft>
              <a:buClrTx/>
              <a:buSzTx/>
              <a:buFontTx/>
              <a:buNone/>
              <a:tabLst/>
              <a:defRPr/>
            </a:pPr>
            <a:r>
              <a:rPr lang="ru" sz="1200"/>
              <a:t>Making your panel more cost competitive with less columns.</a:t>
            </a:r>
            <a:endParaRPr lang="fr-FR" dirty="0"/>
          </a:p>
          <a:p>
            <a:pPr rtl="0"/>
            <a:endParaRPr lang="fr-FR" dirty="0"/>
          </a:p>
        </p:txBody>
      </p:sp>
      <p:sp>
        <p:nvSpPr>
          <p:cNvPr id="4" name="Espace réservé du numéro de diapositive 3"/>
          <p:cNvSpPr>
            <a:spLocks noGrp="1"/>
          </p:cNvSpPr>
          <p:nvPr>
            <p:ph type="sldNum" sz="quarter" idx="10"/>
          </p:nvPr>
        </p:nvSpPr>
        <p:spPr/>
        <p:txBody>
          <a:bodyPr rtlCol="0"/>
          <a:lstStyle/>
          <a:p>
            <a:pPr rtl="0"/>
            <a:fld id="{B7896DA9-BB1C-4488-BAD9-D670FF5D5E1D}" type="slidenum">
              <a:rPr lang="fr-FR" smtClean="0"/>
              <a:pPr/>
              <a:t>25</a:t>
            </a:fld>
            <a:endParaRPr lang="fr-FR" dirty="0"/>
          </a:p>
        </p:txBody>
      </p:sp>
    </p:spTree>
    <p:extLst>
      <p:ext uri="{BB962C8B-B14F-4D97-AF65-F5344CB8AC3E}">
        <p14:creationId xmlns:p14="http://schemas.microsoft.com/office/powerpoint/2010/main" val="4248160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r>
              <a:rPr lang="ru" sz="1200" b="0" i="0" u="none" strike="noStrike" kern="1200" dirty="0">
                <a:solidFill>
                  <a:schemeClr val="tx1"/>
                </a:solidFill>
                <a:latin typeface="Arial Rounded MT Std Light" panose="020F0302020102020204" pitchFamily="34" charset="0"/>
                <a:ea typeface="+mn-ea"/>
                <a:cs typeface="+mn-cs"/>
              </a:rPr>
              <a:t>Green Premium is the only label that allows you to effectively develop and promote an environmental policy whilst preserving your business efficiency.</a:t>
            </a:r>
          </a:p>
          <a:p>
            <a:pPr rtl="0"/>
            <a:r>
              <a:rPr lang="ru" sz="1200" b="0" i="0" u="none" strike="noStrike" kern="1200" dirty="0">
                <a:solidFill>
                  <a:schemeClr val="tx1"/>
                </a:solidFill>
                <a:latin typeface="Arial Rounded MT Std Light" panose="020F0302020102020204" pitchFamily="34" charset="0"/>
                <a:ea typeface="+mn-ea"/>
                <a:cs typeface="+mn-cs"/>
              </a:rPr>
              <a:t>This ecolabel guarantees compliance with up-to-date environmental regulations, but it does more than this.</a:t>
            </a:r>
            <a:endParaRPr lang="en-GB" dirty="0"/>
          </a:p>
          <a:p>
            <a:pPr rtl="0"/>
            <a:r>
              <a:rPr lang="ru" dirty="0"/>
              <a:t>RoHS:</a:t>
            </a:r>
          </a:p>
          <a:p>
            <a:pPr lvl="1" rtl="0"/>
            <a:r>
              <a:rPr lang="ru" dirty="0"/>
              <a:t>Compliance certificates are available for products that fulfil the criteria of this European initiative, which aims to eliminate hazardous substances.</a:t>
            </a:r>
          </a:p>
          <a:p>
            <a:pPr rtl="0"/>
            <a:r>
              <a:rPr lang="ru" dirty="0"/>
              <a:t>REACh:</a:t>
            </a:r>
          </a:p>
          <a:p>
            <a:pPr lvl="1" rtl="0"/>
            <a:r>
              <a:rPr lang="ru" dirty="0"/>
              <a:t>extensive information concerning the presence of SVHC (Substances of Very High Concern)</a:t>
            </a:r>
          </a:p>
          <a:p>
            <a:pPr rtl="0"/>
            <a:r>
              <a:rPr lang="ru" dirty="0"/>
              <a:t>PEP: Product Environmental Profile</a:t>
            </a:r>
          </a:p>
          <a:p>
            <a:pPr lvl="1" rtl="0"/>
            <a:r>
              <a:rPr lang="ru" b="0" i="0" u="none" strike="noStrike" kern="1200" dirty="0">
                <a:solidFill>
                  <a:schemeClr val="tx1"/>
                </a:solidFill>
                <a:latin typeface="Arial Rounded MT Std Light" panose="020F0302020102020204" pitchFamily="34" charset="0"/>
                <a:ea typeface="+mn-ea"/>
                <a:cs typeface="+mn-cs"/>
              </a:rPr>
              <a:t>Schneider Electric publishes complete set of environmental data, including carbon footprint and energy consumption data for each of the lifecycle phases on all of its products, in compliance with the ISO 14025 PEP ecopassport program</a:t>
            </a:r>
          </a:p>
          <a:p>
            <a:pPr rtl="0"/>
            <a:r>
              <a:rPr lang="ru" dirty="0"/>
              <a:t>EoLI: End of Life Instructions</a:t>
            </a:r>
          </a:p>
          <a:p>
            <a:pPr lvl="1" rtl="0"/>
            <a:r>
              <a:rPr lang="ru" dirty="0"/>
              <a:t>Available at the click of a button:</a:t>
            </a:r>
          </a:p>
          <a:p>
            <a:pPr marL="628650" lvl="1" indent="-171450" rtl="0">
              <a:buFontTx/>
              <a:buChar char="-"/>
            </a:pPr>
            <a:r>
              <a:rPr lang="ru" b="0" i="0" u="none" strike="noStrike" kern="1200" dirty="0">
                <a:solidFill>
                  <a:schemeClr val="tx1"/>
                </a:solidFill>
                <a:latin typeface="Arial Rounded MT Std Light" panose="020F0302020102020204" pitchFamily="34" charset="0"/>
                <a:ea typeface="+mn-ea"/>
                <a:cs typeface="+mn-cs"/>
              </a:rPr>
              <a:t>Recyclability rates</a:t>
            </a:r>
          </a:p>
          <a:p>
            <a:pPr marL="628650" lvl="1" indent="-171450" rtl="0">
              <a:buFontTx/>
              <a:buChar char="-"/>
            </a:pPr>
            <a:r>
              <a:rPr lang="ru" b="0" i="0" u="none" strike="noStrike" kern="1200" dirty="0">
                <a:solidFill>
                  <a:schemeClr val="tx1"/>
                </a:solidFill>
                <a:latin typeface="Arial Rounded MT Std Light" panose="020F0302020102020204" pitchFamily="34" charset="0"/>
                <a:ea typeface="+mn-ea"/>
                <a:cs typeface="+mn-cs"/>
              </a:rPr>
              <a:t>Guidance to mitigate personnel hazards during the dismantling</a:t>
            </a:r>
          </a:p>
          <a:p>
            <a:pPr marL="628650" lvl="1" indent="-171450" rtl="0">
              <a:buFontTx/>
              <a:buChar char="-"/>
            </a:pPr>
            <a:r>
              <a:rPr lang="ru" dirty="0"/>
              <a:t>Parts identification for recycling or for selective treatment</a:t>
            </a:r>
            <a:endParaRPr lang="en-GB" dirty="0"/>
          </a:p>
        </p:txBody>
      </p:sp>
      <p:sp>
        <p:nvSpPr>
          <p:cNvPr id="4" name="Espace réservé du numéro de diapositive 3"/>
          <p:cNvSpPr>
            <a:spLocks noGrp="1"/>
          </p:cNvSpPr>
          <p:nvPr>
            <p:ph type="sldNum" sz="quarter" idx="10"/>
          </p:nvPr>
        </p:nvSpPr>
        <p:spPr/>
        <p:txBody>
          <a:bodyPr rtlCol="0"/>
          <a:lstStyle/>
          <a:p>
            <a:pPr rtl="0"/>
            <a:fld id="{B7896DA9-BB1C-4488-BAD9-D670FF5D5E1D}" type="slidenum">
              <a:rPr lang="fr-FR" smtClean="0"/>
              <a:pPr/>
              <a:t>27</a:t>
            </a:fld>
            <a:endParaRPr lang="fr-FR" dirty="0"/>
          </a:p>
        </p:txBody>
      </p:sp>
    </p:spTree>
    <p:extLst>
      <p:ext uri="{BB962C8B-B14F-4D97-AF65-F5344CB8AC3E}">
        <p14:creationId xmlns:p14="http://schemas.microsoft.com/office/powerpoint/2010/main" val="1422232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r>
              <a:rPr lang="ru"/>
              <a:t>TeSys GV4 motor circuit breakers combine digital intelligence with robust performance.</a:t>
            </a:r>
            <a:endParaRPr lang="en-US" dirty="0"/>
          </a:p>
          <a:p>
            <a:pPr rtl="0"/>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ru"/>
              <a:t>It is the only motor circuit breaker on the market proposing in a simple way circuit breaker protection and advanced protections up to 55Kw. It is allowing a complete new segment between traditional MCC and intelligent MCC.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rtl="0"/>
            <a:r>
              <a:rPr lang="ru"/>
              <a:t>It is an unique circuit breaker of its size with advanced functions to help you ensure continuous operation under the toughest conditions.</a:t>
            </a:r>
          </a:p>
          <a:p>
            <a:pPr rtl="0"/>
            <a:endParaRPr lang="en-US" baseline="0" dirty="0"/>
          </a:p>
          <a:p>
            <a:pPr rtl="0"/>
            <a:r>
              <a:rPr lang="ru"/>
              <a:t>It is a robust and reliable solution for demanding application up to 55kW / 115 A with high breaking capacity.</a:t>
            </a:r>
          </a:p>
          <a:p>
            <a:pPr rtl="0"/>
            <a:r>
              <a:rPr lang="ru"/>
              <a:t>EverLink Technology is also an unique patented connector that ensures long lasting connection.</a:t>
            </a:r>
          </a:p>
          <a:p>
            <a:pPr rtl="0"/>
            <a:endParaRPr lang="en-US" baseline="0" dirty="0"/>
          </a:p>
          <a:p>
            <a:pPr rtl="0"/>
            <a:r>
              <a:rPr lang="ru" sz="1200" b="0" i="0" kern="1200">
                <a:solidFill>
                  <a:schemeClr val="tx1"/>
                </a:solidFill>
                <a:effectLst/>
                <a:latin typeface="Arial Rounded MT Std Light" panose="020F0302020102020204" pitchFamily="34" charset="0"/>
                <a:ea typeface="+mn-ea"/>
                <a:cs typeface="+mn-cs"/>
              </a:rPr>
              <a:t>Thanks to advanced protection and pre-alarms you can have better process control and anticipant problems before they happen.</a:t>
            </a:r>
            <a:endParaRPr lang="en-US" baseline="0" dirty="0"/>
          </a:p>
          <a:p>
            <a:pPr rtl="0"/>
            <a:endParaRPr lang="en-US" baseline="0" dirty="0"/>
          </a:p>
          <a:p>
            <a:pPr rtl="0"/>
            <a:r>
              <a:rPr lang="ru"/>
              <a:t>Its compactness contributes to space saving.</a:t>
            </a:r>
            <a:endParaRPr lang="en-GB" dirty="0"/>
          </a:p>
        </p:txBody>
      </p:sp>
      <p:sp>
        <p:nvSpPr>
          <p:cNvPr id="4" name="Espace réservé du numéro de diapositive 3"/>
          <p:cNvSpPr>
            <a:spLocks noGrp="1"/>
          </p:cNvSpPr>
          <p:nvPr>
            <p:ph type="sldNum" sz="quarter" idx="10"/>
          </p:nvPr>
        </p:nvSpPr>
        <p:spPr/>
        <p:txBody>
          <a:bodyPr rtlCol="0"/>
          <a:lstStyle/>
          <a:p>
            <a:pPr rtl="0"/>
            <a:fld id="{B7896DA9-BB1C-4488-BAD9-D670FF5D5E1D}" type="slidenum">
              <a:rPr lang="fr-FR" smtClean="0"/>
              <a:pPr/>
              <a:t>3</a:t>
            </a:fld>
            <a:endParaRPr lang="fr-FR" dirty="0"/>
          </a:p>
        </p:txBody>
      </p:sp>
    </p:spTree>
    <p:extLst>
      <p:ext uri="{BB962C8B-B14F-4D97-AF65-F5344CB8AC3E}">
        <p14:creationId xmlns:p14="http://schemas.microsoft.com/office/powerpoint/2010/main" val="3217642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r>
              <a:rPr lang="ru" noProof="0"/>
              <a:t>New TeSys GV4 is a compact and robust motor circuit breaker.</a:t>
            </a:r>
          </a:p>
          <a:p>
            <a:pPr rtl="0"/>
            <a:r>
              <a:rPr lang="ru" noProof="0"/>
              <a:t>It extends the TeSys GV range and covers all the needs from the lower rating (as low as 1A) and power, up to 55 kW / 115 A.</a:t>
            </a:r>
          </a:p>
        </p:txBody>
      </p:sp>
      <p:sp>
        <p:nvSpPr>
          <p:cNvPr id="4" name="Espace réservé du numéro de diapositive 3"/>
          <p:cNvSpPr>
            <a:spLocks noGrp="1"/>
          </p:cNvSpPr>
          <p:nvPr>
            <p:ph type="sldNum" sz="quarter" idx="10"/>
          </p:nvPr>
        </p:nvSpPr>
        <p:spPr/>
        <p:txBody>
          <a:bodyPr rtlCol="0"/>
          <a:lstStyle/>
          <a:p>
            <a:pPr rtl="0"/>
            <a:fld id="{E7F34D1A-B7E5-DE48-8EA9-859D9DE63652}" type="slidenum">
              <a:rPr lang="en-US" smtClean="0"/>
              <a:pPr/>
              <a:t>4</a:t>
            </a:fld>
            <a:endParaRPr lang="en-US"/>
          </a:p>
        </p:txBody>
      </p:sp>
    </p:spTree>
    <p:extLst>
      <p:ext uri="{BB962C8B-B14F-4D97-AF65-F5344CB8AC3E}">
        <p14:creationId xmlns:p14="http://schemas.microsoft.com/office/powerpoint/2010/main" val="1967177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r>
              <a:rPr lang="ru"/>
              <a:t>TeSys GV4 is available with 3 kinds of protection:</a:t>
            </a:r>
          </a:p>
          <a:p>
            <a:pPr marL="171450" indent="-171450" rtl="0">
              <a:buFont typeface="Arial" panose="020B0604020202020204" pitchFamily="34" charset="0"/>
              <a:buChar char="•"/>
            </a:pPr>
            <a:r>
              <a:rPr lang="ru"/>
              <a:t>Magnetic for TeSys GV4L</a:t>
            </a:r>
            <a:endParaRPr lang="en-GB" dirty="0"/>
          </a:p>
          <a:p>
            <a:pPr marL="171450" indent="-171450" rtl="0">
              <a:buFont typeface="Arial" panose="020B0604020202020204" pitchFamily="34" charset="0"/>
              <a:buChar char="•"/>
            </a:pPr>
            <a:r>
              <a:rPr lang="ru"/>
              <a:t>Electronic Thermal magnetic for TeSys GV4P. It is dual class 10 &amp; 20 with wide range of overload settings.</a:t>
            </a:r>
            <a:endParaRPr lang="en-GB" dirty="0"/>
          </a:p>
          <a:p>
            <a:pPr marL="171450" indent="-171450" rtl="0">
              <a:buFont typeface="Arial" panose="020B0604020202020204" pitchFamily="34" charset="0"/>
              <a:buChar char="•"/>
            </a:pPr>
            <a:r>
              <a:rPr lang="ru"/>
              <a:t>Electronic Thermal magnetic with advanced protections and alarming for TeSys GV4PEM. It has the same features as GV4P plus adjustable advanced protection. The alarming and fault differentiation features are available through the optional SDx module.</a:t>
            </a:r>
          </a:p>
          <a:p>
            <a:pPr marL="0" indent="0" rtl="0">
              <a:buFontTx/>
              <a:buNone/>
            </a:pPr>
            <a:endParaRPr lang="en-GB" baseline="0" dirty="0"/>
          </a:p>
          <a:p>
            <a:pPr rtl="0"/>
            <a:r>
              <a:rPr lang="ru"/>
              <a:t>TeSys GV4 is Certified: IEC, EAC, CCC, UL (except for GV4L).</a:t>
            </a:r>
          </a:p>
          <a:p>
            <a:pPr rtl="0"/>
            <a:r>
              <a:rPr lang="ru"/>
              <a:t>Use BV4 instead of GV4L if UL certification required. (BV4 is equivalent to GV4L and is also certified UL489).</a:t>
            </a:r>
            <a:endParaRPr lang="en-US" dirty="0"/>
          </a:p>
          <a:p>
            <a:pPr marL="0" indent="0" rtl="0">
              <a:buFontTx/>
              <a:buNone/>
            </a:pPr>
            <a:endParaRPr lang="en-GB" dirty="0"/>
          </a:p>
        </p:txBody>
      </p:sp>
      <p:sp>
        <p:nvSpPr>
          <p:cNvPr id="4" name="Espace réservé du numéro de diapositive 3"/>
          <p:cNvSpPr>
            <a:spLocks noGrp="1"/>
          </p:cNvSpPr>
          <p:nvPr>
            <p:ph type="sldNum" sz="quarter" idx="10"/>
          </p:nvPr>
        </p:nvSpPr>
        <p:spPr/>
        <p:txBody>
          <a:bodyPr rtlCol="0"/>
          <a:lstStyle/>
          <a:p>
            <a:pPr rtl="0"/>
            <a:fld id="{B7896DA9-BB1C-4488-BAD9-D670FF5D5E1D}" type="slidenum">
              <a:rPr lang="fr-FR" smtClean="0"/>
              <a:pPr/>
              <a:t>5</a:t>
            </a:fld>
            <a:endParaRPr lang="fr-FR" dirty="0"/>
          </a:p>
        </p:txBody>
      </p:sp>
    </p:spTree>
    <p:extLst>
      <p:ext uri="{BB962C8B-B14F-4D97-AF65-F5344CB8AC3E}">
        <p14:creationId xmlns:p14="http://schemas.microsoft.com/office/powerpoint/2010/main" val="2096086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TeSys GV4 range is available worldwide.</a:t>
            </a:r>
          </a:p>
          <a:p>
            <a:pPr rtl="0"/>
            <a:r>
              <a:rPr lang="ru"/>
              <a:t>It is available in 8 ratings and 3 breaking capacities.</a:t>
            </a:r>
          </a:p>
          <a:p>
            <a:pPr rtl="0"/>
            <a:r>
              <a:rPr lang="ru"/>
              <a:t>Here are given the breaking capacities as per IEC standard @ 415 V AC.</a:t>
            </a:r>
            <a:endParaRPr lang="en-US" dirty="0"/>
          </a:p>
        </p:txBody>
      </p:sp>
      <p:sp>
        <p:nvSpPr>
          <p:cNvPr id="4" name="Slide Number Placeholder 3"/>
          <p:cNvSpPr>
            <a:spLocks noGrp="1"/>
          </p:cNvSpPr>
          <p:nvPr>
            <p:ph type="sldNum" sz="quarter" idx="10"/>
          </p:nvPr>
        </p:nvSpPr>
        <p:spPr/>
        <p:txBody>
          <a:bodyPr rtlCol="0"/>
          <a:lstStyle/>
          <a:p>
            <a:pPr rtl="0"/>
            <a:fld id="{E7F34D1A-B7E5-DE48-8EA9-859D9DE63652}" type="slidenum">
              <a:rPr lang="en-US" smtClean="0"/>
              <a:pPr/>
              <a:t>6</a:t>
            </a:fld>
            <a:endParaRPr lang="en-US" dirty="0"/>
          </a:p>
        </p:txBody>
      </p:sp>
    </p:spTree>
    <p:extLst>
      <p:ext uri="{BB962C8B-B14F-4D97-AF65-F5344CB8AC3E}">
        <p14:creationId xmlns:p14="http://schemas.microsoft.com/office/powerpoint/2010/main" val="1088620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r>
              <a:rPr lang="ru"/>
              <a:t>TeSys GV4 provides 5 types of benefits:</a:t>
            </a:r>
          </a:p>
          <a:p>
            <a:pPr marL="171450" indent="-171450" rtl="0">
              <a:buFontTx/>
              <a:buChar char="-"/>
            </a:pPr>
            <a:r>
              <a:rPr lang="ru"/>
              <a:t>Safety and reliability</a:t>
            </a:r>
          </a:p>
          <a:p>
            <a:pPr marL="171450" indent="-171450" rtl="0">
              <a:buFontTx/>
              <a:buChar char="-"/>
            </a:pPr>
            <a:r>
              <a:rPr lang="ru"/>
              <a:t>Continuity of service</a:t>
            </a:r>
          </a:p>
          <a:p>
            <a:pPr marL="171450" indent="-171450" rtl="0">
              <a:buFontTx/>
              <a:buChar char="-"/>
            </a:pPr>
            <a:r>
              <a:rPr lang="ru"/>
              <a:t>Project and panel building efficiency</a:t>
            </a:r>
          </a:p>
          <a:p>
            <a:pPr marL="171450" indent="-171450" rtl="0">
              <a:buFontTx/>
              <a:buChar char="-"/>
            </a:pPr>
            <a:r>
              <a:rPr lang="ru"/>
              <a:t>Space saving</a:t>
            </a:r>
          </a:p>
          <a:p>
            <a:pPr marL="0" indent="0" rtl="0">
              <a:buFontTx/>
              <a:buNone/>
            </a:pPr>
            <a:r>
              <a:rPr lang="ru"/>
              <a:t>It is respectful to the planet.</a:t>
            </a:r>
          </a:p>
          <a:p>
            <a:pPr marL="0" indent="0" rtl="0">
              <a:buFontTx/>
              <a:buNone/>
            </a:pPr>
            <a:r>
              <a:rPr lang="ru"/>
              <a:t>Let’s see how.</a:t>
            </a:r>
            <a:endParaRPr lang="en-GB" dirty="0"/>
          </a:p>
        </p:txBody>
      </p:sp>
      <p:sp>
        <p:nvSpPr>
          <p:cNvPr id="4" name="Espace réservé du numéro de diapositive 3"/>
          <p:cNvSpPr>
            <a:spLocks noGrp="1"/>
          </p:cNvSpPr>
          <p:nvPr>
            <p:ph type="sldNum" sz="quarter" idx="10"/>
          </p:nvPr>
        </p:nvSpPr>
        <p:spPr/>
        <p:txBody>
          <a:bodyPr rtlCol="0"/>
          <a:lstStyle/>
          <a:p>
            <a:pPr rtl="0"/>
            <a:fld id="{B7896DA9-BB1C-4488-BAD9-D670FF5D5E1D}" type="slidenum">
              <a:rPr lang="fr-FR" smtClean="0"/>
              <a:pPr/>
              <a:t>7</a:t>
            </a:fld>
            <a:endParaRPr lang="fr-FR" dirty="0"/>
          </a:p>
        </p:txBody>
      </p:sp>
    </p:spTree>
    <p:extLst>
      <p:ext uri="{BB962C8B-B14F-4D97-AF65-F5344CB8AC3E}">
        <p14:creationId xmlns:p14="http://schemas.microsoft.com/office/powerpoint/2010/main" val="2962531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r>
              <a:rPr lang="ru"/>
              <a:t>First, the TeSys GV4 range is reliable. It can withstand high short circuit currents and repeated overload currents.</a:t>
            </a:r>
            <a:endParaRPr lang="en-GB" dirty="0"/>
          </a:p>
        </p:txBody>
      </p:sp>
      <p:sp>
        <p:nvSpPr>
          <p:cNvPr id="4" name="Espace réservé du numéro de diapositive 3"/>
          <p:cNvSpPr>
            <a:spLocks noGrp="1"/>
          </p:cNvSpPr>
          <p:nvPr>
            <p:ph type="sldNum" sz="quarter" idx="10"/>
          </p:nvPr>
        </p:nvSpPr>
        <p:spPr/>
        <p:txBody>
          <a:bodyPr rtlCol="0"/>
          <a:lstStyle/>
          <a:p>
            <a:pPr rtl="0"/>
            <a:fld id="{B7896DA9-BB1C-4488-BAD9-D670FF5D5E1D}" type="slidenum">
              <a:rPr lang="fr-FR" smtClean="0"/>
              <a:pPr/>
              <a:t>8</a:t>
            </a:fld>
            <a:endParaRPr lang="fr-FR" dirty="0"/>
          </a:p>
        </p:txBody>
      </p:sp>
    </p:spTree>
    <p:extLst>
      <p:ext uri="{BB962C8B-B14F-4D97-AF65-F5344CB8AC3E}">
        <p14:creationId xmlns:p14="http://schemas.microsoft.com/office/powerpoint/2010/main" val="2998591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r>
              <a:rPr lang="ru" dirty="0"/>
              <a:t>The roto active breaking technology reduces effects of short circuit thanks to current limitation.</a:t>
            </a:r>
          </a:p>
          <a:p>
            <a:pPr rtl="0"/>
            <a:r>
              <a:rPr lang="ru" dirty="0"/>
              <a:t>High breaking capacity can be reached (100 kA @ 415V AC as per IEC standard). </a:t>
            </a:r>
          </a:p>
          <a:p>
            <a:pPr rtl="0"/>
            <a:r>
              <a:rPr lang="ru" dirty="0"/>
              <a:t>In such a configuration Ics = 100%Icu. And prove a solid performance, as it can withstand several short circuits as defined in standard</a:t>
            </a:r>
          </a:p>
          <a:p>
            <a:pPr rtl="0"/>
            <a:r>
              <a:rPr lang="ru" dirty="0"/>
              <a:t>Ics and Icu are defined by IEC 60947-2 standard</a:t>
            </a:r>
          </a:p>
          <a:p>
            <a:pPr rtl="0"/>
            <a:r>
              <a:rPr lang="ru" dirty="0"/>
              <a:t>Icu : ultimate breaking capacity</a:t>
            </a:r>
          </a:p>
          <a:p>
            <a:pPr rtl="0"/>
            <a:r>
              <a:rPr lang="ru" dirty="0"/>
              <a:t>Ics: service breaking capacity</a:t>
            </a:r>
          </a:p>
          <a:p>
            <a:pPr rtl="0"/>
            <a:endParaRPr lang="en-GB" baseline="0" dirty="0"/>
          </a:p>
        </p:txBody>
      </p:sp>
      <p:sp>
        <p:nvSpPr>
          <p:cNvPr id="4" name="Espace réservé du numéro de diapositive 3"/>
          <p:cNvSpPr>
            <a:spLocks noGrp="1"/>
          </p:cNvSpPr>
          <p:nvPr>
            <p:ph type="sldNum" sz="quarter" idx="10"/>
          </p:nvPr>
        </p:nvSpPr>
        <p:spPr/>
        <p:txBody>
          <a:bodyPr rtlCol="0"/>
          <a:lstStyle/>
          <a:p>
            <a:pPr rtl="0"/>
            <a:fld id="{B7896DA9-BB1C-4488-BAD9-D670FF5D5E1D}" type="slidenum">
              <a:rPr lang="fr-FR" smtClean="0"/>
              <a:pPr/>
              <a:t>9</a:t>
            </a:fld>
            <a:endParaRPr lang="fr-FR" dirty="0"/>
          </a:p>
        </p:txBody>
      </p:sp>
    </p:spTree>
    <p:extLst>
      <p:ext uri="{BB962C8B-B14F-4D97-AF65-F5344CB8AC3E}">
        <p14:creationId xmlns:p14="http://schemas.microsoft.com/office/powerpoint/2010/main" val="30769242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55BFC842-8922-40FF-9D39-452F2080826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773424"/>
            <a:ext cx="12192000" cy="3084576"/>
          </a:xfrm>
          <a:prstGeom prst="rect">
            <a:avLst/>
          </a:prstGeom>
        </p:spPr>
      </p:pic>
      <p:sp>
        <p:nvSpPr>
          <p:cNvPr id="7" name="Rectangle 6">
            <a:extLst>
              <a:ext uri="{FF2B5EF4-FFF2-40B4-BE49-F238E27FC236}">
                <a16:creationId xmlns:a16="http://schemas.microsoft.com/office/drawing/2014/main" id="{77723A7F-B6C2-491A-AFA8-3D61F1E2F361}"/>
              </a:ext>
            </a:extLst>
          </p:cNvPr>
          <p:cNvSpPr/>
          <p:nvPr userDrawn="1"/>
        </p:nvSpPr>
        <p:spPr>
          <a:xfrm>
            <a:off x="0" y="0"/>
            <a:ext cx="12192000" cy="4221480"/>
          </a:xfrm>
          <a:prstGeom prst="rect">
            <a:avLst/>
          </a:prstGeom>
          <a:gradFill>
            <a:gsLst>
              <a:gs pos="0">
                <a:schemeClr val="accent1">
                  <a:alpha val="98000"/>
                </a:schemeClr>
              </a:gs>
              <a:gs pos="100000">
                <a:schemeClr val="bg2">
                  <a:alpha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latin typeface="Arial Rounded MT Std Light" panose="020F0302020102020204" pitchFamily="34" charset="0"/>
            </a:endParaRPr>
          </a:p>
        </p:txBody>
      </p:sp>
      <p:pic>
        <p:nvPicPr>
          <p:cNvPr id="11" name="Image 10">
            <a:extLst>
              <a:ext uri="{FF2B5EF4-FFF2-40B4-BE49-F238E27FC236}">
                <a16:creationId xmlns:a16="http://schemas.microsoft.com/office/drawing/2014/main" id="{0153F2C7-C4D9-4A0F-A8AB-E6A70EB49CF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00161" y="178424"/>
            <a:ext cx="2977800" cy="821021"/>
          </a:xfrm>
          <a:prstGeom prst="rect">
            <a:avLst/>
          </a:prstGeom>
        </p:spPr>
      </p:pic>
      <p:sp>
        <p:nvSpPr>
          <p:cNvPr id="4" name="Titre 3">
            <a:extLst>
              <a:ext uri="{FF2B5EF4-FFF2-40B4-BE49-F238E27FC236}">
                <a16:creationId xmlns:a16="http://schemas.microsoft.com/office/drawing/2014/main" id="{ED904DC2-058A-471D-9221-6A9A6F9CA52E}"/>
              </a:ext>
            </a:extLst>
          </p:cNvPr>
          <p:cNvSpPr>
            <a:spLocks noGrp="1"/>
          </p:cNvSpPr>
          <p:nvPr>
            <p:ph type="title"/>
          </p:nvPr>
        </p:nvSpPr>
        <p:spPr>
          <a:xfrm>
            <a:off x="731838" y="1380555"/>
            <a:ext cx="6011862" cy="1323439"/>
          </a:xfrm>
          <a:noFill/>
        </p:spPr>
        <p:txBody>
          <a:bodyPr rtlCol="0"/>
          <a:lstStyle>
            <a:lvl1pPr>
              <a:defRPr lang="fr-FR" sz="8000" kern="1200" smtClean="0">
                <a:solidFill>
                  <a:schemeClr val="bg1"/>
                </a:solidFill>
                <a:latin typeface="Arial Rounded MT Std Light" panose="020F0302020102020204" pitchFamily="34" charset="0"/>
                <a:ea typeface="+mn-ea"/>
                <a:cs typeface="+mn-cs"/>
              </a:defRPr>
            </a:lvl1pPr>
          </a:lstStyle>
          <a:p>
            <a:pPr rtl="0"/>
            <a:r>
              <a:rPr lang="ru"/>
              <a:t>Modifiez le style du titre</a:t>
            </a:r>
            <a:endParaRPr lang="en-GB" dirty="0"/>
          </a:p>
        </p:txBody>
      </p:sp>
    </p:spTree>
    <p:extLst>
      <p:ext uri="{BB962C8B-B14F-4D97-AF65-F5344CB8AC3E}">
        <p14:creationId xmlns:p14="http://schemas.microsoft.com/office/powerpoint/2010/main" val="372117557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61" userDrawn="1">
          <p15:clr>
            <a:srgbClr val="FBAE40"/>
          </p15:clr>
        </p15:guide>
        <p15:guide id="4" pos="424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FD865A0D-F0EA-4FE3-B68C-76F95FD0EFC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re 1">
            <a:extLst>
              <a:ext uri="{FF2B5EF4-FFF2-40B4-BE49-F238E27FC236}">
                <a16:creationId xmlns:a16="http://schemas.microsoft.com/office/drawing/2014/main" id="{5D2593F7-6EB2-497A-B9B3-6AB2B4812CE3}"/>
              </a:ext>
            </a:extLst>
          </p:cNvPr>
          <p:cNvSpPr>
            <a:spLocks noGrp="1"/>
          </p:cNvSpPr>
          <p:nvPr>
            <p:ph type="title"/>
          </p:nvPr>
        </p:nvSpPr>
        <p:spPr>
          <a:xfrm>
            <a:off x="-2" y="1"/>
            <a:ext cx="12193200" cy="540000"/>
          </a:xfrm>
          <a:solidFill>
            <a:schemeClr val="bg2">
              <a:alpha val="90000"/>
            </a:schemeClr>
          </a:solidFill>
        </p:spPr>
        <p:txBody>
          <a:bodyPr vert="horz" lIns="91440" tIns="45720" rIns="91440" bIns="45720" rtlCol="0" anchor="ctr">
            <a:normAutofit/>
          </a:bodyPr>
          <a:lstStyle>
            <a:lvl1pPr>
              <a:defRPr lang="fr-FR" dirty="0"/>
            </a:lvl1pPr>
          </a:lstStyle>
          <a:p>
            <a:pPr lvl="0" rtl="0"/>
            <a:r>
              <a:rPr lang="ru"/>
              <a:t>Modifiez le style du titre</a:t>
            </a:r>
          </a:p>
        </p:txBody>
      </p:sp>
      <p:sp>
        <p:nvSpPr>
          <p:cNvPr id="4" name="Espace réservé du pied de page 3">
            <a:extLst>
              <a:ext uri="{FF2B5EF4-FFF2-40B4-BE49-F238E27FC236}">
                <a16:creationId xmlns:a16="http://schemas.microsoft.com/office/drawing/2014/main" id="{71E549B4-C7CF-43D9-8728-FEA0B8F91B6D}"/>
              </a:ext>
            </a:extLst>
          </p:cNvPr>
          <p:cNvSpPr>
            <a:spLocks noGrp="1"/>
          </p:cNvSpPr>
          <p:nvPr>
            <p:ph type="ftr" sz="quarter" idx="11"/>
          </p:nvPr>
        </p:nvSpPr>
        <p:spPr/>
        <p:txBody>
          <a:bodyPr rtlCol="0"/>
          <a:lstStyle>
            <a:lvl1pPr>
              <a:defRPr>
                <a:solidFill>
                  <a:schemeClr val="bg1"/>
                </a:solidFill>
              </a:defRPr>
            </a:lvl1pPr>
          </a:lstStyle>
          <a:p>
            <a:pPr rtl="0"/>
            <a:r>
              <a:rPr lang="ru"/>
              <a:t>Confidential Property of Schneider Electric |</a:t>
            </a:r>
            <a:endParaRPr lang="fr-FR"/>
          </a:p>
        </p:txBody>
      </p:sp>
      <p:sp>
        <p:nvSpPr>
          <p:cNvPr id="5" name="Espace réservé du numéro de diapositive 4">
            <a:extLst>
              <a:ext uri="{FF2B5EF4-FFF2-40B4-BE49-F238E27FC236}">
                <a16:creationId xmlns:a16="http://schemas.microsoft.com/office/drawing/2014/main" id="{44A187FD-A9AC-4CED-A749-78DF0E28F363}"/>
              </a:ext>
            </a:extLst>
          </p:cNvPr>
          <p:cNvSpPr>
            <a:spLocks noGrp="1"/>
          </p:cNvSpPr>
          <p:nvPr>
            <p:ph type="sldNum" sz="quarter" idx="12"/>
          </p:nvPr>
        </p:nvSpPr>
        <p:spPr/>
        <p:txBody>
          <a:bodyPr rtlCol="0"/>
          <a:lstStyle>
            <a:lvl1pPr>
              <a:defRPr>
                <a:solidFill>
                  <a:schemeClr val="bg1"/>
                </a:solidFill>
              </a:defRPr>
            </a:lvl1pPr>
          </a:lstStyle>
          <a:p>
            <a:pPr rtl="0"/>
            <a:fld id="{B0616F22-69CE-4C7F-A3C5-E8E7ED5497B8}" type="slidenum">
              <a:rPr lang="fr-FR" smtClean="0"/>
              <a:pPr/>
              <a:t>‹#›</a:t>
            </a:fld>
            <a:endParaRPr lang="fr-FR"/>
          </a:p>
        </p:txBody>
      </p:sp>
    </p:spTree>
    <p:extLst>
      <p:ext uri="{BB962C8B-B14F-4D97-AF65-F5344CB8AC3E}">
        <p14:creationId xmlns:p14="http://schemas.microsoft.com/office/powerpoint/2010/main" val="3684380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3_Titre seul">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B837C4C8-380D-4766-8B47-94734162C9D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7AA22B20-78E3-42B6-9FA2-B879A34F7189}"/>
              </a:ext>
            </a:extLst>
          </p:cNvPr>
          <p:cNvSpPr/>
          <p:nvPr userDrawn="1"/>
        </p:nvSpPr>
        <p:spPr>
          <a:xfrm>
            <a:off x="0" y="540000"/>
            <a:ext cx="12193200" cy="6317999"/>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latin typeface="Arial Rounded MT Std Light" panose="020F0302020102020204" pitchFamily="34" charset="0"/>
            </a:endParaRPr>
          </a:p>
        </p:txBody>
      </p:sp>
      <p:sp>
        <p:nvSpPr>
          <p:cNvPr id="2" name="Titre 1">
            <a:extLst>
              <a:ext uri="{FF2B5EF4-FFF2-40B4-BE49-F238E27FC236}">
                <a16:creationId xmlns:a16="http://schemas.microsoft.com/office/drawing/2014/main" id="{5D2593F7-6EB2-497A-B9B3-6AB2B4812CE3}"/>
              </a:ext>
            </a:extLst>
          </p:cNvPr>
          <p:cNvSpPr>
            <a:spLocks noGrp="1"/>
          </p:cNvSpPr>
          <p:nvPr>
            <p:ph type="title"/>
          </p:nvPr>
        </p:nvSpPr>
        <p:spPr>
          <a:xfrm>
            <a:off x="0" y="1"/>
            <a:ext cx="12193200" cy="540000"/>
          </a:xfrm>
          <a:solidFill>
            <a:schemeClr val="bg2">
              <a:alpha val="90000"/>
            </a:schemeClr>
          </a:solidFill>
        </p:spPr>
        <p:txBody>
          <a:bodyPr vert="horz" lIns="91440" tIns="45720" rIns="91440" bIns="45720" rtlCol="0" anchor="ctr">
            <a:normAutofit/>
          </a:bodyPr>
          <a:lstStyle>
            <a:lvl1pPr>
              <a:defRPr lang="fr-FR" dirty="0"/>
            </a:lvl1pPr>
          </a:lstStyle>
          <a:p>
            <a:pPr lvl="0" rtl="0"/>
            <a:r>
              <a:rPr lang="ru"/>
              <a:t>Modifiez le style du titre</a:t>
            </a:r>
          </a:p>
        </p:txBody>
      </p:sp>
      <p:sp>
        <p:nvSpPr>
          <p:cNvPr id="4" name="Espace réservé du pied de page 3">
            <a:extLst>
              <a:ext uri="{FF2B5EF4-FFF2-40B4-BE49-F238E27FC236}">
                <a16:creationId xmlns:a16="http://schemas.microsoft.com/office/drawing/2014/main" id="{71E549B4-C7CF-43D9-8728-FEA0B8F91B6D}"/>
              </a:ext>
            </a:extLst>
          </p:cNvPr>
          <p:cNvSpPr>
            <a:spLocks noGrp="1"/>
          </p:cNvSpPr>
          <p:nvPr>
            <p:ph type="ftr" sz="quarter" idx="11"/>
          </p:nvPr>
        </p:nvSpPr>
        <p:spPr/>
        <p:txBody>
          <a:bodyPr rtlCol="0"/>
          <a:lstStyle>
            <a:lvl1pPr>
              <a:defRPr>
                <a:solidFill>
                  <a:schemeClr val="bg1"/>
                </a:solidFill>
              </a:defRPr>
            </a:lvl1pPr>
          </a:lstStyle>
          <a:p>
            <a:pPr rtl="0"/>
            <a:r>
              <a:rPr lang="ru"/>
              <a:t>Confidential Property of Schneider Electric |</a:t>
            </a:r>
            <a:endParaRPr lang="fr-FR"/>
          </a:p>
        </p:txBody>
      </p:sp>
      <p:sp>
        <p:nvSpPr>
          <p:cNvPr id="5" name="Espace réservé du numéro de diapositive 4">
            <a:extLst>
              <a:ext uri="{FF2B5EF4-FFF2-40B4-BE49-F238E27FC236}">
                <a16:creationId xmlns:a16="http://schemas.microsoft.com/office/drawing/2014/main" id="{44A187FD-A9AC-4CED-A749-78DF0E28F363}"/>
              </a:ext>
            </a:extLst>
          </p:cNvPr>
          <p:cNvSpPr>
            <a:spLocks noGrp="1"/>
          </p:cNvSpPr>
          <p:nvPr>
            <p:ph type="sldNum" sz="quarter" idx="12"/>
          </p:nvPr>
        </p:nvSpPr>
        <p:spPr/>
        <p:txBody>
          <a:bodyPr rtlCol="0"/>
          <a:lstStyle>
            <a:lvl1pPr>
              <a:defRPr>
                <a:solidFill>
                  <a:schemeClr val="bg1"/>
                </a:solidFill>
              </a:defRPr>
            </a:lvl1pPr>
          </a:lstStyle>
          <a:p>
            <a:pPr rtl="0"/>
            <a:fld id="{B0616F22-69CE-4C7F-A3C5-E8E7ED5497B8}" type="slidenum">
              <a:rPr lang="fr-FR" smtClean="0"/>
              <a:pPr/>
              <a:t>‹#›</a:t>
            </a:fld>
            <a:endParaRPr lang="fr-FR"/>
          </a:p>
        </p:txBody>
      </p:sp>
    </p:spTree>
    <p:extLst>
      <p:ext uri="{BB962C8B-B14F-4D97-AF65-F5344CB8AC3E}">
        <p14:creationId xmlns:p14="http://schemas.microsoft.com/office/powerpoint/2010/main" val="4074631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re seul">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00595028-E717-43A7-BA36-47FC6A9EEF9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re 1">
            <a:extLst>
              <a:ext uri="{FF2B5EF4-FFF2-40B4-BE49-F238E27FC236}">
                <a16:creationId xmlns:a16="http://schemas.microsoft.com/office/drawing/2014/main" id="{5D2593F7-6EB2-497A-B9B3-6AB2B4812CE3}"/>
              </a:ext>
            </a:extLst>
          </p:cNvPr>
          <p:cNvSpPr>
            <a:spLocks noGrp="1"/>
          </p:cNvSpPr>
          <p:nvPr>
            <p:ph type="title"/>
          </p:nvPr>
        </p:nvSpPr>
        <p:spPr>
          <a:xfrm>
            <a:off x="0" y="1"/>
            <a:ext cx="12193200" cy="540000"/>
          </a:xfrm>
          <a:solidFill>
            <a:schemeClr val="bg2">
              <a:alpha val="90000"/>
            </a:schemeClr>
          </a:solidFill>
        </p:spPr>
        <p:txBody>
          <a:bodyPr vert="horz" lIns="91440" tIns="45720" rIns="91440" bIns="45720" rtlCol="0" anchor="ctr">
            <a:normAutofit/>
          </a:bodyPr>
          <a:lstStyle>
            <a:lvl1pPr>
              <a:defRPr lang="fr-FR" dirty="0"/>
            </a:lvl1pPr>
          </a:lstStyle>
          <a:p>
            <a:pPr lvl="0" rtl="0"/>
            <a:r>
              <a:rPr lang="ru"/>
              <a:t>Modifiez le style du titre</a:t>
            </a:r>
          </a:p>
        </p:txBody>
      </p:sp>
      <p:sp>
        <p:nvSpPr>
          <p:cNvPr id="4" name="Espace réservé du pied de page 3">
            <a:extLst>
              <a:ext uri="{FF2B5EF4-FFF2-40B4-BE49-F238E27FC236}">
                <a16:creationId xmlns:a16="http://schemas.microsoft.com/office/drawing/2014/main" id="{71E549B4-C7CF-43D9-8728-FEA0B8F91B6D}"/>
              </a:ext>
            </a:extLst>
          </p:cNvPr>
          <p:cNvSpPr>
            <a:spLocks noGrp="1"/>
          </p:cNvSpPr>
          <p:nvPr>
            <p:ph type="ftr" sz="quarter" idx="11"/>
          </p:nvPr>
        </p:nvSpPr>
        <p:spPr/>
        <p:txBody>
          <a:bodyPr rtlCol="0"/>
          <a:lstStyle>
            <a:lvl1pPr>
              <a:defRPr>
                <a:solidFill>
                  <a:schemeClr val="bg1"/>
                </a:solidFill>
              </a:defRPr>
            </a:lvl1pPr>
          </a:lstStyle>
          <a:p>
            <a:pPr rtl="0"/>
            <a:r>
              <a:rPr lang="ru"/>
              <a:t>Confidential Property of Schneider Electric |</a:t>
            </a:r>
            <a:endParaRPr lang="fr-FR"/>
          </a:p>
        </p:txBody>
      </p:sp>
      <p:sp>
        <p:nvSpPr>
          <p:cNvPr id="5" name="Espace réservé du numéro de diapositive 4">
            <a:extLst>
              <a:ext uri="{FF2B5EF4-FFF2-40B4-BE49-F238E27FC236}">
                <a16:creationId xmlns:a16="http://schemas.microsoft.com/office/drawing/2014/main" id="{44A187FD-A9AC-4CED-A749-78DF0E28F363}"/>
              </a:ext>
            </a:extLst>
          </p:cNvPr>
          <p:cNvSpPr>
            <a:spLocks noGrp="1"/>
          </p:cNvSpPr>
          <p:nvPr>
            <p:ph type="sldNum" sz="quarter" idx="12"/>
          </p:nvPr>
        </p:nvSpPr>
        <p:spPr/>
        <p:txBody>
          <a:bodyPr rtlCol="0"/>
          <a:lstStyle>
            <a:lvl1pPr>
              <a:defRPr>
                <a:solidFill>
                  <a:schemeClr val="bg1"/>
                </a:solidFill>
              </a:defRPr>
            </a:lvl1pPr>
          </a:lstStyle>
          <a:p>
            <a:pPr rtl="0"/>
            <a:fld id="{B0616F22-69CE-4C7F-A3C5-E8E7ED5497B8}" type="slidenum">
              <a:rPr lang="fr-FR" smtClean="0"/>
              <a:pPr/>
              <a:t>‹#›</a:t>
            </a:fld>
            <a:endParaRPr lang="fr-FR"/>
          </a:p>
        </p:txBody>
      </p:sp>
      <p:grpSp>
        <p:nvGrpSpPr>
          <p:cNvPr id="3" name="Groupe 2">
            <a:extLst>
              <a:ext uri="{FF2B5EF4-FFF2-40B4-BE49-F238E27FC236}">
                <a16:creationId xmlns:a16="http://schemas.microsoft.com/office/drawing/2014/main" id="{1E591E87-8A34-4087-93F5-DE64FDCE9208}"/>
              </a:ext>
            </a:extLst>
          </p:cNvPr>
          <p:cNvGrpSpPr/>
          <p:nvPr userDrawn="1"/>
        </p:nvGrpSpPr>
        <p:grpSpPr>
          <a:xfrm>
            <a:off x="0" y="540001"/>
            <a:ext cx="12193200" cy="6317999"/>
            <a:chOff x="0" y="540001"/>
            <a:chExt cx="12193200" cy="6317999"/>
          </a:xfrm>
        </p:grpSpPr>
        <p:cxnSp>
          <p:nvCxnSpPr>
            <p:cNvPr id="6" name="Connecteur droit 5">
              <a:extLst>
                <a:ext uri="{FF2B5EF4-FFF2-40B4-BE49-F238E27FC236}">
                  <a16:creationId xmlns:a16="http://schemas.microsoft.com/office/drawing/2014/main" id="{9C3AC61E-665E-48AE-8468-9F83BA5E2B6B}"/>
                </a:ext>
              </a:extLst>
            </p:cNvPr>
            <p:cNvCxnSpPr/>
            <p:nvPr userDrawn="1"/>
          </p:nvCxnSpPr>
          <p:spPr>
            <a:xfrm>
              <a:off x="4072759" y="540001"/>
              <a:ext cx="0" cy="631799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0553FBA4-9816-46A6-B3A9-DDED316FBF6B}"/>
                </a:ext>
              </a:extLst>
            </p:cNvPr>
            <p:cNvCxnSpPr/>
            <p:nvPr userDrawn="1"/>
          </p:nvCxnSpPr>
          <p:spPr>
            <a:xfrm>
              <a:off x="8129752" y="540001"/>
              <a:ext cx="0" cy="631799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D98406AE-513E-46D7-9AA3-D702CCE2CC6B}"/>
                </a:ext>
              </a:extLst>
            </p:cNvPr>
            <p:cNvCxnSpPr/>
            <p:nvPr userDrawn="1"/>
          </p:nvCxnSpPr>
          <p:spPr>
            <a:xfrm>
              <a:off x="0" y="3699000"/>
              <a:ext cx="121932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1DFF5738-EF3B-455A-BD4C-706229472EFA}"/>
              </a:ext>
            </a:extLst>
          </p:cNvPr>
          <p:cNvSpPr/>
          <p:nvPr userDrawn="1"/>
        </p:nvSpPr>
        <p:spPr>
          <a:xfrm>
            <a:off x="0" y="3704715"/>
            <a:ext cx="4068000" cy="3153284"/>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latin typeface="Arial Rounded MT Std Light" panose="020F0302020102020204" pitchFamily="34" charset="0"/>
            </a:endParaRPr>
          </a:p>
        </p:txBody>
      </p:sp>
      <p:sp>
        <p:nvSpPr>
          <p:cNvPr id="14" name="Rectangle 13">
            <a:extLst>
              <a:ext uri="{FF2B5EF4-FFF2-40B4-BE49-F238E27FC236}">
                <a16:creationId xmlns:a16="http://schemas.microsoft.com/office/drawing/2014/main" id="{A0751DD2-CE5A-4338-900B-E57CFB159EC7}"/>
              </a:ext>
            </a:extLst>
          </p:cNvPr>
          <p:cNvSpPr/>
          <p:nvPr userDrawn="1"/>
        </p:nvSpPr>
        <p:spPr>
          <a:xfrm>
            <a:off x="8138384" y="540001"/>
            <a:ext cx="4053616" cy="3153284"/>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latin typeface="Arial Rounded MT Std Light" panose="020F0302020102020204" pitchFamily="34" charset="0"/>
            </a:endParaRPr>
          </a:p>
        </p:txBody>
      </p:sp>
    </p:spTree>
    <p:extLst>
      <p:ext uri="{BB962C8B-B14F-4D97-AF65-F5344CB8AC3E}">
        <p14:creationId xmlns:p14="http://schemas.microsoft.com/office/powerpoint/2010/main" val="801678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2_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2593F7-6EB2-497A-B9B3-6AB2B4812CE3}"/>
              </a:ext>
            </a:extLst>
          </p:cNvPr>
          <p:cNvSpPr>
            <a:spLocks noGrp="1"/>
          </p:cNvSpPr>
          <p:nvPr>
            <p:ph type="title"/>
          </p:nvPr>
        </p:nvSpPr>
        <p:spPr>
          <a:xfrm>
            <a:off x="0" y="0"/>
            <a:ext cx="12193200" cy="540000"/>
          </a:xfrm>
          <a:solidFill>
            <a:schemeClr val="bg2">
              <a:alpha val="90000"/>
            </a:schemeClr>
          </a:solidFill>
        </p:spPr>
        <p:txBody>
          <a:bodyPr vert="horz" lIns="91440" tIns="45720" rIns="91440" bIns="45720" rtlCol="0" anchor="ctr">
            <a:normAutofit/>
          </a:bodyPr>
          <a:lstStyle>
            <a:lvl1pPr>
              <a:defRPr lang="fr-FR" dirty="0"/>
            </a:lvl1pPr>
          </a:lstStyle>
          <a:p>
            <a:pPr lvl="0" rtl="0"/>
            <a:r>
              <a:rPr lang="ru"/>
              <a:t>Modifiez le style du titre</a:t>
            </a:r>
          </a:p>
        </p:txBody>
      </p:sp>
      <p:sp>
        <p:nvSpPr>
          <p:cNvPr id="4" name="Espace réservé du pied de page 3">
            <a:extLst>
              <a:ext uri="{FF2B5EF4-FFF2-40B4-BE49-F238E27FC236}">
                <a16:creationId xmlns:a16="http://schemas.microsoft.com/office/drawing/2014/main" id="{71E549B4-C7CF-43D9-8728-FEA0B8F91B6D}"/>
              </a:ext>
            </a:extLst>
          </p:cNvPr>
          <p:cNvSpPr>
            <a:spLocks noGrp="1"/>
          </p:cNvSpPr>
          <p:nvPr>
            <p:ph type="ftr" sz="quarter" idx="11"/>
          </p:nvPr>
        </p:nvSpPr>
        <p:spPr/>
        <p:txBody>
          <a:bodyPr rtlCol="0"/>
          <a:lstStyle>
            <a:lvl1pPr>
              <a:defRPr>
                <a:solidFill>
                  <a:schemeClr val="accent1"/>
                </a:solidFill>
                <a:latin typeface="Arial Rounded MT Std Light" panose="020F0302020102020204" pitchFamily="34" charset="0"/>
              </a:defRPr>
            </a:lvl1pPr>
          </a:lstStyle>
          <a:p>
            <a:pPr rtl="0"/>
            <a:r>
              <a:rPr lang="ru"/>
              <a:t>Confidential Property of Schneider Electric |</a:t>
            </a:r>
            <a:endParaRPr lang="fr-FR" dirty="0"/>
          </a:p>
        </p:txBody>
      </p:sp>
      <p:sp>
        <p:nvSpPr>
          <p:cNvPr id="5" name="Espace réservé du numéro de diapositive 4">
            <a:extLst>
              <a:ext uri="{FF2B5EF4-FFF2-40B4-BE49-F238E27FC236}">
                <a16:creationId xmlns:a16="http://schemas.microsoft.com/office/drawing/2014/main" id="{44A187FD-A9AC-4CED-A749-78DF0E28F363}"/>
              </a:ext>
            </a:extLst>
          </p:cNvPr>
          <p:cNvSpPr>
            <a:spLocks noGrp="1"/>
          </p:cNvSpPr>
          <p:nvPr>
            <p:ph type="sldNum" sz="quarter" idx="12"/>
          </p:nvPr>
        </p:nvSpPr>
        <p:spPr/>
        <p:txBody>
          <a:bodyPr rtlCol="0"/>
          <a:lstStyle>
            <a:lvl1pPr>
              <a:defRPr>
                <a:solidFill>
                  <a:schemeClr val="accent1"/>
                </a:solidFill>
                <a:latin typeface="Arial Rounded MT Std Light" panose="020F0302020102020204" pitchFamily="34" charset="0"/>
              </a:defRPr>
            </a:lvl1pPr>
          </a:lstStyle>
          <a:p>
            <a:pPr rtl="0"/>
            <a:fld id="{B0616F22-69CE-4C7F-A3C5-E8E7ED5497B8}" type="slidenum">
              <a:rPr lang="fr-FR" smtClean="0"/>
              <a:pPr/>
              <a:t>‹#›</a:t>
            </a:fld>
            <a:endParaRPr lang="fr-FR" dirty="0"/>
          </a:p>
        </p:txBody>
      </p:sp>
    </p:spTree>
    <p:extLst>
      <p:ext uri="{BB962C8B-B14F-4D97-AF65-F5344CB8AC3E}">
        <p14:creationId xmlns:p14="http://schemas.microsoft.com/office/powerpoint/2010/main" val="748178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2135F9A0-6D25-4912-A85F-2124489FD31F}"/>
              </a:ext>
            </a:extLst>
          </p:cNvPr>
          <p:cNvSpPr>
            <a:spLocks noGrp="1"/>
          </p:cNvSpPr>
          <p:nvPr>
            <p:ph type="ftr" sz="quarter" idx="11"/>
          </p:nvPr>
        </p:nvSpPr>
        <p:spPr/>
        <p:txBody>
          <a:bodyPr rtlCol="0"/>
          <a:lstStyle/>
          <a:p>
            <a:pPr rtl="0"/>
            <a:r>
              <a:rPr lang="ru"/>
              <a:t>Confidential Property of Schneider Electric |</a:t>
            </a:r>
            <a:endParaRPr lang="fr-FR"/>
          </a:p>
        </p:txBody>
      </p:sp>
      <p:sp>
        <p:nvSpPr>
          <p:cNvPr id="4" name="Espace réservé du numéro de diapositive 3">
            <a:extLst>
              <a:ext uri="{FF2B5EF4-FFF2-40B4-BE49-F238E27FC236}">
                <a16:creationId xmlns:a16="http://schemas.microsoft.com/office/drawing/2014/main" id="{732A28EA-168C-4F42-96DC-E121AEA26FDF}"/>
              </a:ext>
            </a:extLst>
          </p:cNvPr>
          <p:cNvSpPr>
            <a:spLocks noGrp="1"/>
          </p:cNvSpPr>
          <p:nvPr>
            <p:ph type="sldNum" sz="quarter" idx="12"/>
          </p:nvPr>
        </p:nvSpPr>
        <p:spPr/>
        <p:txBody>
          <a:bodyPr rtlCol="0"/>
          <a:lstStyle/>
          <a:p>
            <a:pPr rtl="0"/>
            <a:fld id="{B0616F22-69CE-4C7F-A3C5-E8E7ED5497B8}" type="slidenum">
              <a:rPr lang="fr-FR" smtClean="0"/>
              <a:pPr/>
              <a:t>‹#›</a:t>
            </a:fld>
            <a:endParaRPr lang="fr-FR"/>
          </a:p>
        </p:txBody>
      </p:sp>
    </p:spTree>
    <p:extLst>
      <p:ext uri="{BB962C8B-B14F-4D97-AF65-F5344CB8AC3E}">
        <p14:creationId xmlns:p14="http://schemas.microsoft.com/office/powerpoint/2010/main" val="2188124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andard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2330521" y="6476207"/>
            <a:ext cx="700920" cy="123111"/>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pPr rtl="0"/>
            <a:r>
              <a:rPr lang="ru"/>
              <a:t>Page </a:t>
            </a:r>
            <a:fld id="{5A9C12DC-491F-9444-86A2-13AC5C62A2FC}" type="slidenum">
              <a:rPr lang="en-US" smtClean="0"/>
              <a:pPr/>
              <a:t>‹#›</a:t>
            </a:fld>
            <a:endParaRPr lang="en-US" dirty="0"/>
          </a:p>
        </p:txBody>
      </p:sp>
      <p:sp>
        <p:nvSpPr>
          <p:cNvPr id="5" name="Footer Placeholder 4"/>
          <p:cNvSpPr>
            <a:spLocks noGrp="1"/>
          </p:cNvSpPr>
          <p:nvPr>
            <p:ph type="ftr" sz="quarter" idx="3"/>
          </p:nvPr>
        </p:nvSpPr>
        <p:spPr>
          <a:xfrm>
            <a:off x="336551" y="6476207"/>
            <a:ext cx="2013023" cy="123111"/>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pPr rtl="0"/>
            <a:r>
              <a:rPr lang="ru"/>
              <a:t>Confidential Property of Schneider Electric |</a:t>
            </a:r>
          </a:p>
        </p:txBody>
      </p:sp>
      <p:sp>
        <p:nvSpPr>
          <p:cNvPr id="8" name="Content Placeholder 2"/>
          <p:cNvSpPr>
            <a:spLocks noGrp="1"/>
          </p:cNvSpPr>
          <p:nvPr>
            <p:ph sz="quarter" idx="31"/>
          </p:nvPr>
        </p:nvSpPr>
        <p:spPr>
          <a:xfrm>
            <a:off x="344073" y="1604434"/>
            <a:ext cx="11572760" cy="4235452"/>
          </a:xfrm>
        </p:spPr>
        <p:txBody>
          <a:bodyPr wrap="square"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12" name="Text Placeholder 11"/>
          <p:cNvSpPr>
            <a:spLocks noGrp="1"/>
          </p:cNvSpPr>
          <p:nvPr>
            <p:ph type="body" sz="quarter" idx="32"/>
          </p:nvPr>
        </p:nvSpPr>
        <p:spPr>
          <a:xfrm>
            <a:off x="336551" y="306916"/>
            <a:ext cx="11529483" cy="492443"/>
          </a:xfrm>
        </p:spPr>
        <p:txBody>
          <a:bodyPr rtlCol="0"/>
          <a:lstStyle>
            <a:lvl1pPr>
              <a:buFontTx/>
              <a:buNone/>
              <a:defRPr sz="3200">
                <a:solidFill>
                  <a:schemeClr val="tx2"/>
                </a:solidFill>
              </a:defRPr>
            </a:lvl1pPr>
            <a:lvl2pPr>
              <a:buFontTx/>
              <a:buNone/>
              <a:defRPr/>
            </a:lvl2pPr>
            <a:lvl3pPr>
              <a:buFontTx/>
              <a:buNone/>
              <a:defRPr/>
            </a:lvl3pPr>
            <a:lvl4pPr>
              <a:buFontTx/>
              <a:buNone/>
              <a:defRPr/>
            </a:lvl4pPr>
            <a:lvl5pPr>
              <a:buFontTx/>
              <a:buNone/>
              <a:defRPr/>
            </a:lvl5pPr>
          </a:lstStyle>
          <a:p>
            <a:pPr lvl="0" rtl="0"/>
            <a:r>
              <a:rPr lang="ru"/>
              <a:t>Click to edit Master text styles</a:t>
            </a:r>
          </a:p>
        </p:txBody>
      </p:sp>
      <p:sp>
        <p:nvSpPr>
          <p:cNvPr id="14" name="Text Placeholder 13"/>
          <p:cNvSpPr>
            <a:spLocks noGrp="1"/>
          </p:cNvSpPr>
          <p:nvPr>
            <p:ph type="body" sz="quarter" idx="33"/>
          </p:nvPr>
        </p:nvSpPr>
        <p:spPr>
          <a:xfrm>
            <a:off x="336551" y="911155"/>
            <a:ext cx="11529483" cy="338555"/>
          </a:xfrm>
        </p:spPr>
        <p:txBody>
          <a:bodyPr rtlCol="0"/>
          <a:lstStyle>
            <a:lvl1pPr marL="478337" indent="-457173">
              <a:buFontTx/>
              <a:buNone/>
              <a:defRPr sz="2133" baseline="0">
                <a:solidFill>
                  <a:schemeClr val="accent1"/>
                </a:solidFill>
              </a:defRPr>
            </a:lvl1pPr>
            <a:lvl2pPr marL="543950" indent="-304782">
              <a:buFontTx/>
              <a:buNone/>
              <a:defRPr/>
            </a:lvl2pPr>
            <a:lvl3pPr marL="783119" indent="-304782">
              <a:buFontTx/>
              <a:buNone/>
              <a:defRPr/>
            </a:lvl3pPr>
            <a:lvl4pPr marL="1024405" indent="-304782">
              <a:buFontTx/>
              <a:buNone/>
              <a:defRPr/>
            </a:lvl4pPr>
            <a:lvl5pPr marL="1252991" indent="-304782">
              <a:buFontTx/>
              <a:buNone/>
              <a:defRPr/>
            </a:lvl5pPr>
          </a:lstStyle>
          <a:p>
            <a:pPr lvl="0" rtl="0"/>
            <a:r>
              <a:rPr lang="ru"/>
              <a:t>Click to edit Master text styles</a:t>
            </a:r>
          </a:p>
        </p:txBody>
      </p:sp>
    </p:spTree>
    <p:extLst>
      <p:ext uri="{BB962C8B-B14F-4D97-AF65-F5344CB8AC3E}">
        <p14:creationId xmlns:p14="http://schemas.microsoft.com/office/powerpoint/2010/main" val="906022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5475A1-B3A2-4B49-8FD0-0C85DC1BED08}"/>
              </a:ext>
            </a:extLst>
          </p:cNvPr>
          <p:cNvSpPr>
            <a:spLocks noGrp="1"/>
          </p:cNvSpPr>
          <p:nvPr>
            <p:ph type="title"/>
          </p:nvPr>
        </p:nvSpPr>
        <p:spPr>
          <a:xfrm>
            <a:off x="0" y="0"/>
            <a:ext cx="12192000" cy="540000"/>
          </a:xfrm>
        </p:spPr>
        <p:txBody>
          <a:bodyPr rtlCol="0"/>
          <a:lstStyle>
            <a:lvl1pPr>
              <a:defRPr>
                <a:latin typeface="Arial Rounded MT Std Light" panose="020F0302020102020204" pitchFamily="34" charset="0"/>
              </a:defRPr>
            </a:lvl1pPr>
          </a:lstStyle>
          <a:p>
            <a:pPr rtl="0"/>
            <a:r>
              <a:rPr lang="ru"/>
              <a:t>Modifiez le style du titre</a:t>
            </a:r>
          </a:p>
        </p:txBody>
      </p:sp>
      <p:sp>
        <p:nvSpPr>
          <p:cNvPr id="3" name="Espace réservé du contenu 2">
            <a:extLst>
              <a:ext uri="{FF2B5EF4-FFF2-40B4-BE49-F238E27FC236}">
                <a16:creationId xmlns:a16="http://schemas.microsoft.com/office/drawing/2014/main" id="{ADE12595-378F-4B3E-A628-FB42886A728A}"/>
              </a:ext>
            </a:extLst>
          </p:cNvPr>
          <p:cNvSpPr>
            <a:spLocks noGrp="1"/>
          </p:cNvSpPr>
          <p:nvPr>
            <p:ph idx="1"/>
          </p:nvPr>
        </p:nvSpPr>
        <p:spPr/>
        <p:txBody>
          <a:bodyPr rtlCol="0"/>
          <a:lstStyle>
            <a:lvl1pPr>
              <a:defRPr>
                <a:latin typeface="Arial Rounded MT Std Light" panose="020F0302020102020204" pitchFamily="34" charset="0"/>
              </a:defRPr>
            </a:lvl1pPr>
            <a:lvl2pPr>
              <a:defRPr>
                <a:latin typeface="Arial Rounded MT Std Light" panose="020F0302020102020204" pitchFamily="34" charset="0"/>
              </a:defRPr>
            </a:lvl2pPr>
            <a:lvl3pPr>
              <a:defRPr>
                <a:latin typeface="Arial Rounded MT Std Light" panose="020F0302020102020204" pitchFamily="34" charset="0"/>
              </a:defRPr>
            </a:lvl3pPr>
            <a:lvl4pPr>
              <a:defRPr>
                <a:latin typeface="Arial Rounded MT Std Light" panose="020F0302020102020204" pitchFamily="34" charset="0"/>
              </a:defRPr>
            </a:lvl4pPr>
            <a:lvl5pPr>
              <a:defRPr>
                <a:latin typeface="Arial Rounded MT Std Light" panose="020F0302020102020204" pitchFamily="34" charset="0"/>
              </a:defRPr>
            </a:lvl5pPr>
          </a:lstStyle>
          <a:p>
            <a:pPr lvl="0" rtl="0"/>
            <a:r>
              <a:rPr lang="ru"/>
              <a:t>Modifier les styles du texte du masque</a:t>
            </a:r>
          </a:p>
          <a:p>
            <a:pPr lvl="1" rtl="0"/>
            <a:r>
              <a:rPr lang="ru"/>
              <a:t>Deuxième niveau</a:t>
            </a:r>
          </a:p>
          <a:p>
            <a:pPr lvl="2" rtl="0"/>
            <a:r>
              <a:rPr lang="ru"/>
              <a:t>Troisième niveau</a:t>
            </a:r>
          </a:p>
          <a:p>
            <a:pPr lvl="3" rtl="0"/>
            <a:r>
              <a:rPr lang="ru"/>
              <a:t>Quatrième niveau</a:t>
            </a:r>
          </a:p>
          <a:p>
            <a:pPr lvl="4" rtl="0"/>
            <a:r>
              <a:rPr lang="ru"/>
              <a:t>Cinquième niveau</a:t>
            </a:r>
          </a:p>
        </p:txBody>
      </p:sp>
      <p:sp>
        <p:nvSpPr>
          <p:cNvPr id="5" name="Espace réservé du pied de page 4">
            <a:extLst>
              <a:ext uri="{FF2B5EF4-FFF2-40B4-BE49-F238E27FC236}">
                <a16:creationId xmlns:a16="http://schemas.microsoft.com/office/drawing/2014/main" id="{3370261D-D017-432C-805B-8D1B0041097C}"/>
              </a:ext>
            </a:extLst>
          </p:cNvPr>
          <p:cNvSpPr>
            <a:spLocks noGrp="1"/>
          </p:cNvSpPr>
          <p:nvPr>
            <p:ph type="ftr" sz="quarter" idx="11"/>
          </p:nvPr>
        </p:nvSpPr>
        <p:spPr/>
        <p:txBody>
          <a:bodyPr rtlCol="0"/>
          <a:lstStyle/>
          <a:p>
            <a:pPr rtl="0"/>
            <a:r>
              <a:rPr lang="ru"/>
              <a:t>Confidential Property of Schneider Electric |</a:t>
            </a:r>
            <a:endParaRPr lang="fr-FR"/>
          </a:p>
        </p:txBody>
      </p:sp>
      <p:sp>
        <p:nvSpPr>
          <p:cNvPr id="6" name="Espace réservé du numéro de diapositive 5">
            <a:extLst>
              <a:ext uri="{FF2B5EF4-FFF2-40B4-BE49-F238E27FC236}">
                <a16:creationId xmlns:a16="http://schemas.microsoft.com/office/drawing/2014/main" id="{B5096B97-B50D-4972-9E1B-C81BBBB78F94}"/>
              </a:ext>
            </a:extLst>
          </p:cNvPr>
          <p:cNvSpPr>
            <a:spLocks noGrp="1"/>
          </p:cNvSpPr>
          <p:nvPr>
            <p:ph type="sldNum" sz="quarter" idx="12"/>
          </p:nvPr>
        </p:nvSpPr>
        <p:spPr/>
        <p:txBody>
          <a:bodyPr rtlCol="0"/>
          <a:lstStyle/>
          <a:p>
            <a:pPr rtl="0"/>
            <a:fld id="{B0616F22-69CE-4C7F-A3C5-E8E7ED5497B8}" type="slidenum">
              <a:rPr lang="fr-FR" smtClean="0"/>
              <a:pPr/>
              <a:t>‹#›</a:t>
            </a:fld>
            <a:endParaRPr lang="fr-FR"/>
          </a:p>
        </p:txBody>
      </p:sp>
    </p:spTree>
    <p:extLst>
      <p:ext uri="{BB962C8B-B14F-4D97-AF65-F5344CB8AC3E}">
        <p14:creationId xmlns:p14="http://schemas.microsoft.com/office/powerpoint/2010/main" val="1343958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D374DC9D-7A26-4296-B578-C7C3E0B1E8D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tretch/>
        </p:blipFill>
        <p:spPr>
          <a:xfrm>
            <a:off x="0" y="3773424"/>
            <a:ext cx="12186458" cy="3079865"/>
          </a:xfrm>
          <a:prstGeom prst="rect">
            <a:avLst/>
          </a:prstGeom>
        </p:spPr>
      </p:pic>
      <p:sp>
        <p:nvSpPr>
          <p:cNvPr id="20" name="Rectangle 19">
            <a:extLst>
              <a:ext uri="{FF2B5EF4-FFF2-40B4-BE49-F238E27FC236}">
                <a16:creationId xmlns:a16="http://schemas.microsoft.com/office/drawing/2014/main" id="{18B485E3-2E70-4D83-8985-ADE409D2D090}"/>
              </a:ext>
            </a:extLst>
          </p:cNvPr>
          <p:cNvSpPr/>
          <p:nvPr userDrawn="1"/>
        </p:nvSpPr>
        <p:spPr>
          <a:xfrm>
            <a:off x="0" y="0"/>
            <a:ext cx="12192000" cy="4221480"/>
          </a:xfrm>
          <a:prstGeom prst="rect">
            <a:avLst/>
          </a:prstGeom>
          <a:gradFill>
            <a:gsLst>
              <a:gs pos="0">
                <a:schemeClr val="accent1">
                  <a:alpha val="98000"/>
                </a:schemeClr>
              </a:gs>
              <a:gs pos="100000">
                <a:schemeClr val="bg2">
                  <a:alpha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latin typeface="Arial Rounded MT Std Light" panose="020F0302020102020204" pitchFamily="34" charset="0"/>
            </a:endParaRPr>
          </a:p>
        </p:txBody>
      </p:sp>
      <p:sp>
        <p:nvSpPr>
          <p:cNvPr id="2" name="Titre 1">
            <a:extLst>
              <a:ext uri="{FF2B5EF4-FFF2-40B4-BE49-F238E27FC236}">
                <a16:creationId xmlns:a16="http://schemas.microsoft.com/office/drawing/2014/main" id="{2D54C3E3-EBFF-4649-96D1-5DE150E4A3D7}"/>
              </a:ext>
            </a:extLst>
          </p:cNvPr>
          <p:cNvSpPr>
            <a:spLocks noGrp="1"/>
          </p:cNvSpPr>
          <p:nvPr>
            <p:ph type="title"/>
          </p:nvPr>
        </p:nvSpPr>
        <p:spPr>
          <a:xfrm>
            <a:off x="779780" y="2796035"/>
            <a:ext cx="10760710" cy="577081"/>
          </a:xfrm>
          <a:noFill/>
        </p:spPr>
        <p:txBody>
          <a:bodyPr wrap="square" rtlCol="0">
            <a:spAutoFit/>
          </a:bodyPr>
          <a:lstStyle>
            <a:lvl1pPr>
              <a:defRPr lang="fr-FR" sz="3500">
                <a:solidFill>
                  <a:schemeClr val="bg1"/>
                </a:solidFill>
                <a:latin typeface="Arial Rounded MT Std Light" panose="020F0302020102020204" pitchFamily="34" charset="0"/>
                <a:ea typeface="+mn-ea"/>
                <a:cs typeface="+mn-cs"/>
              </a:defRPr>
            </a:lvl1pPr>
          </a:lstStyle>
          <a:p>
            <a:pPr marL="0" lvl="0" rtl="0"/>
            <a:r>
              <a:rPr lang="ru"/>
              <a:t>Modifiez le style du titre</a:t>
            </a:r>
          </a:p>
        </p:txBody>
      </p:sp>
      <p:sp>
        <p:nvSpPr>
          <p:cNvPr id="3" name="Espace réservé du texte 2">
            <a:extLst>
              <a:ext uri="{FF2B5EF4-FFF2-40B4-BE49-F238E27FC236}">
                <a16:creationId xmlns:a16="http://schemas.microsoft.com/office/drawing/2014/main" id="{2C281ACE-5B38-4B6F-B342-BE616AAD674C}"/>
              </a:ext>
            </a:extLst>
          </p:cNvPr>
          <p:cNvSpPr>
            <a:spLocks noGrp="1"/>
          </p:cNvSpPr>
          <p:nvPr>
            <p:ph type="body" idx="1" hasCustomPrompt="1"/>
          </p:nvPr>
        </p:nvSpPr>
        <p:spPr>
          <a:xfrm>
            <a:off x="810260" y="2225468"/>
            <a:ext cx="4118772" cy="355482"/>
          </a:xfrm>
          <a:noFill/>
        </p:spPr>
        <p:txBody>
          <a:bodyPr wrap="square" rtlCol="0">
            <a:spAutoFit/>
          </a:bodyPr>
          <a:lstStyle>
            <a:lvl1pPr marL="0" indent="0">
              <a:buNone/>
              <a:defRPr lang="fr-FR" sz="1900">
                <a:solidFill>
                  <a:schemeClr val="bg1"/>
                </a:solidFill>
                <a:latin typeface="Arial Rounded MT Std Light" panose="020F0302020102020204" pitchFamily="34" charset="0"/>
              </a:defRPr>
            </a:lvl1pPr>
          </a:lstStyle>
          <a:p>
            <a:pPr marL="0" lvl="0" rtl="0"/>
            <a:r>
              <a:rPr lang="ru"/>
              <a:t>TeSys™ GV4 presentation</a:t>
            </a:r>
          </a:p>
        </p:txBody>
      </p:sp>
      <p:sp>
        <p:nvSpPr>
          <p:cNvPr id="5" name="Espace réservé du pied de page 4">
            <a:extLst>
              <a:ext uri="{FF2B5EF4-FFF2-40B4-BE49-F238E27FC236}">
                <a16:creationId xmlns:a16="http://schemas.microsoft.com/office/drawing/2014/main" id="{937651D8-CA85-48F2-B1DA-9D150B35BA3E}"/>
              </a:ext>
            </a:extLst>
          </p:cNvPr>
          <p:cNvSpPr>
            <a:spLocks noGrp="1"/>
          </p:cNvSpPr>
          <p:nvPr>
            <p:ph type="ftr" sz="quarter" idx="11"/>
          </p:nvPr>
        </p:nvSpPr>
        <p:spPr/>
        <p:txBody>
          <a:bodyPr rtlCol="0"/>
          <a:lstStyle>
            <a:lvl1pPr>
              <a:defRPr>
                <a:solidFill>
                  <a:schemeClr val="bg1"/>
                </a:solidFill>
              </a:defRPr>
            </a:lvl1pPr>
          </a:lstStyle>
          <a:p>
            <a:pPr rtl="0"/>
            <a:r>
              <a:rPr lang="ru"/>
              <a:t>Confidential Property of Schneider Electric |</a:t>
            </a:r>
            <a:endParaRPr lang="fr-FR" dirty="0"/>
          </a:p>
        </p:txBody>
      </p:sp>
      <p:sp>
        <p:nvSpPr>
          <p:cNvPr id="6" name="Espace réservé du numéro de diapositive 5">
            <a:extLst>
              <a:ext uri="{FF2B5EF4-FFF2-40B4-BE49-F238E27FC236}">
                <a16:creationId xmlns:a16="http://schemas.microsoft.com/office/drawing/2014/main" id="{E342A764-B9A4-454C-9CCA-C276230081D9}"/>
              </a:ext>
            </a:extLst>
          </p:cNvPr>
          <p:cNvSpPr>
            <a:spLocks noGrp="1"/>
          </p:cNvSpPr>
          <p:nvPr>
            <p:ph type="sldNum" sz="quarter" idx="12"/>
          </p:nvPr>
        </p:nvSpPr>
        <p:spPr/>
        <p:txBody>
          <a:bodyPr rtlCol="0"/>
          <a:lstStyle>
            <a:lvl1pPr>
              <a:defRPr>
                <a:solidFill>
                  <a:schemeClr val="bg1"/>
                </a:solidFill>
              </a:defRPr>
            </a:lvl1pPr>
          </a:lstStyle>
          <a:p>
            <a:pPr rtl="0"/>
            <a:fld id="{B0616F22-69CE-4C7F-A3C5-E8E7ED5497B8}" type="slidenum">
              <a:rPr lang="fr-FR" smtClean="0"/>
              <a:pPr/>
              <a:t>‹#›</a:t>
            </a:fld>
            <a:endParaRPr lang="fr-FR"/>
          </a:p>
        </p:txBody>
      </p:sp>
    </p:spTree>
    <p:extLst>
      <p:ext uri="{BB962C8B-B14F-4D97-AF65-F5344CB8AC3E}">
        <p14:creationId xmlns:p14="http://schemas.microsoft.com/office/powerpoint/2010/main" val="354372123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248" userDrawn="1">
          <p15:clr>
            <a:srgbClr val="FBAE40"/>
          </p15:clr>
        </p15:guide>
        <p15:guide id="4" pos="461" userDrawn="1">
          <p15:clr>
            <a:srgbClr val="FBAE40"/>
          </p15:clr>
        </p15:guide>
        <p15:guide id="5" pos="57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Titre de section">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2DBB6BB0-EEB5-44DA-AA77-31B0041E228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19"/>
          <a:stretch/>
        </p:blipFill>
        <p:spPr>
          <a:xfrm>
            <a:off x="-14514" y="3773424"/>
            <a:ext cx="12192000" cy="3084576"/>
          </a:xfrm>
          <a:prstGeom prst="rect">
            <a:avLst/>
          </a:prstGeom>
        </p:spPr>
      </p:pic>
      <p:sp>
        <p:nvSpPr>
          <p:cNvPr id="20" name="Rectangle 19">
            <a:extLst>
              <a:ext uri="{FF2B5EF4-FFF2-40B4-BE49-F238E27FC236}">
                <a16:creationId xmlns:a16="http://schemas.microsoft.com/office/drawing/2014/main" id="{18B485E3-2E70-4D83-8985-ADE409D2D090}"/>
              </a:ext>
            </a:extLst>
          </p:cNvPr>
          <p:cNvSpPr/>
          <p:nvPr userDrawn="1"/>
        </p:nvSpPr>
        <p:spPr>
          <a:xfrm>
            <a:off x="0" y="0"/>
            <a:ext cx="12192000" cy="4221480"/>
          </a:xfrm>
          <a:prstGeom prst="rect">
            <a:avLst/>
          </a:prstGeom>
          <a:gradFill>
            <a:gsLst>
              <a:gs pos="0">
                <a:schemeClr val="accent1">
                  <a:alpha val="98000"/>
                </a:schemeClr>
              </a:gs>
              <a:gs pos="100000">
                <a:schemeClr val="bg2">
                  <a:alpha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latin typeface="Arial Rounded MT Std Light" panose="020F0302020102020204" pitchFamily="34" charset="0"/>
            </a:endParaRPr>
          </a:p>
        </p:txBody>
      </p:sp>
      <p:sp>
        <p:nvSpPr>
          <p:cNvPr id="2" name="Titre 1">
            <a:extLst>
              <a:ext uri="{FF2B5EF4-FFF2-40B4-BE49-F238E27FC236}">
                <a16:creationId xmlns:a16="http://schemas.microsoft.com/office/drawing/2014/main" id="{2D54C3E3-EBFF-4649-96D1-5DE150E4A3D7}"/>
              </a:ext>
            </a:extLst>
          </p:cNvPr>
          <p:cNvSpPr>
            <a:spLocks noGrp="1"/>
          </p:cNvSpPr>
          <p:nvPr>
            <p:ph type="title"/>
          </p:nvPr>
        </p:nvSpPr>
        <p:spPr>
          <a:xfrm>
            <a:off x="779780" y="2796035"/>
            <a:ext cx="10760710" cy="577081"/>
          </a:xfrm>
          <a:noFill/>
        </p:spPr>
        <p:txBody>
          <a:bodyPr wrap="square" rtlCol="0">
            <a:spAutoFit/>
          </a:bodyPr>
          <a:lstStyle>
            <a:lvl1pPr>
              <a:defRPr lang="fr-FR" sz="3500">
                <a:solidFill>
                  <a:schemeClr val="bg1"/>
                </a:solidFill>
                <a:latin typeface="Arial Rounded MT Std Light" panose="020F0302020102020204" pitchFamily="34" charset="0"/>
                <a:ea typeface="+mn-ea"/>
                <a:cs typeface="+mn-cs"/>
              </a:defRPr>
            </a:lvl1pPr>
          </a:lstStyle>
          <a:p>
            <a:pPr marL="0" lvl="0" rtl="0"/>
            <a:r>
              <a:rPr lang="ru"/>
              <a:t>Modifiez le style du titre</a:t>
            </a:r>
          </a:p>
        </p:txBody>
      </p:sp>
      <p:sp>
        <p:nvSpPr>
          <p:cNvPr id="3" name="Espace réservé du texte 2">
            <a:extLst>
              <a:ext uri="{FF2B5EF4-FFF2-40B4-BE49-F238E27FC236}">
                <a16:creationId xmlns:a16="http://schemas.microsoft.com/office/drawing/2014/main" id="{2C281ACE-5B38-4B6F-B342-BE616AAD674C}"/>
              </a:ext>
            </a:extLst>
          </p:cNvPr>
          <p:cNvSpPr>
            <a:spLocks noGrp="1"/>
          </p:cNvSpPr>
          <p:nvPr>
            <p:ph type="body" idx="1" hasCustomPrompt="1"/>
          </p:nvPr>
        </p:nvSpPr>
        <p:spPr>
          <a:xfrm>
            <a:off x="810260" y="2225468"/>
            <a:ext cx="4118772" cy="355482"/>
          </a:xfrm>
          <a:noFill/>
        </p:spPr>
        <p:txBody>
          <a:bodyPr wrap="square" rtlCol="0">
            <a:spAutoFit/>
          </a:bodyPr>
          <a:lstStyle>
            <a:lvl1pPr marL="0" indent="0">
              <a:buNone/>
              <a:defRPr lang="fr-FR" sz="1900">
                <a:solidFill>
                  <a:schemeClr val="bg1"/>
                </a:solidFill>
                <a:latin typeface="Arial Rounded MT Std Light" panose="020F0302020102020204" pitchFamily="34" charset="0"/>
              </a:defRPr>
            </a:lvl1pPr>
          </a:lstStyle>
          <a:p>
            <a:pPr marL="0" lvl="0" rtl="0"/>
            <a:r>
              <a:rPr lang="ru"/>
              <a:t>TeSys™ GV4 presentation</a:t>
            </a:r>
          </a:p>
        </p:txBody>
      </p:sp>
      <p:sp>
        <p:nvSpPr>
          <p:cNvPr id="5" name="Espace réservé du pied de page 4">
            <a:extLst>
              <a:ext uri="{FF2B5EF4-FFF2-40B4-BE49-F238E27FC236}">
                <a16:creationId xmlns:a16="http://schemas.microsoft.com/office/drawing/2014/main" id="{937651D8-CA85-48F2-B1DA-9D150B35BA3E}"/>
              </a:ext>
            </a:extLst>
          </p:cNvPr>
          <p:cNvSpPr>
            <a:spLocks noGrp="1"/>
          </p:cNvSpPr>
          <p:nvPr>
            <p:ph type="ftr" sz="quarter" idx="11"/>
          </p:nvPr>
        </p:nvSpPr>
        <p:spPr/>
        <p:txBody>
          <a:bodyPr rtlCol="0"/>
          <a:lstStyle>
            <a:lvl1pPr>
              <a:defRPr>
                <a:solidFill>
                  <a:schemeClr val="bg1"/>
                </a:solidFill>
              </a:defRPr>
            </a:lvl1pPr>
          </a:lstStyle>
          <a:p>
            <a:pPr rtl="0"/>
            <a:r>
              <a:rPr lang="ru"/>
              <a:t>Confidential Property of Schneider Electric |</a:t>
            </a:r>
            <a:endParaRPr lang="fr-FR" dirty="0"/>
          </a:p>
        </p:txBody>
      </p:sp>
      <p:sp>
        <p:nvSpPr>
          <p:cNvPr id="6" name="Espace réservé du numéro de diapositive 5">
            <a:extLst>
              <a:ext uri="{FF2B5EF4-FFF2-40B4-BE49-F238E27FC236}">
                <a16:creationId xmlns:a16="http://schemas.microsoft.com/office/drawing/2014/main" id="{E342A764-B9A4-454C-9CCA-C276230081D9}"/>
              </a:ext>
            </a:extLst>
          </p:cNvPr>
          <p:cNvSpPr>
            <a:spLocks noGrp="1"/>
          </p:cNvSpPr>
          <p:nvPr>
            <p:ph type="sldNum" sz="quarter" idx="12"/>
          </p:nvPr>
        </p:nvSpPr>
        <p:spPr/>
        <p:txBody>
          <a:bodyPr rtlCol="0"/>
          <a:lstStyle>
            <a:lvl1pPr>
              <a:defRPr>
                <a:solidFill>
                  <a:schemeClr val="bg1"/>
                </a:solidFill>
              </a:defRPr>
            </a:lvl1pPr>
          </a:lstStyle>
          <a:p>
            <a:pPr rtl="0"/>
            <a:fld id="{B0616F22-69CE-4C7F-A3C5-E8E7ED5497B8}" type="slidenum">
              <a:rPr lang="fr-FR" smtClean="0"/>
              <a:pPr/>
              <a:t>‹#›</a:t>
            </a:fld>
            <a:endParaRPr lang="fr-FR"/>
          </a:p>
        </p:txBody>
      </p:sp>
    </p:spTree>
    <p:extLst>
      <p:ext uri="{BB962C8B-B14F-4D97-AF65-F5344CB8AC3E}">
        <p14:creationId xmlns:p14="http://schemas.microsoft.com/office/powerpoint/2010/main" val="10958925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248">
          <p15:clr>
            <a:srgbClr val="FBAE40"/>
          </p15:clr>
        </p15:guide>
        <p15:guide id="4" pos="461">
          <p15:clr>
            <a:srgbClr val="FBAE40"/>
          </p15:clr>
        </p15:guide>
        <p15:guide id="5" pos="57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2_Titre de section">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7EAFF2CD-674C-419D-949B-EEC4042F43D7}"/>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3773424"/>
            <a:ext cx="12192000" cy="3084575"/>
          </a:xfrm>
          <a:prstGeom prst="rect">
            <a:avLst/>
          </a:prstGeom>
        </p:spPr>
      </p:pic>
      <p:sp>
        <p:nvSpPr>
          <p:cNvPr id="20" name="Rectangle 19">
            <a:extLst>
              <a:ext uri="{FF2B5EF4-FFF2-40B4-BE49-F238E27FC236}">
                <a16:creationId xmlns:a16="http://schemas.microsoft.com/office/drawing/2014/main" id="{18B485E3-2E70-4D83-8985-ADE409D2D090}"/>
              </a:ext>
            </a:extLst>
          </p:cNvPr>
          <p:cNvSpPr/>
          <p:nvPr userDrawn="1"/>
        </p:nvSpPr>
        <p:spPr>
          <a:xfrm>
            <a:off x="0" y="0"/>
            <a:ext cx="12192000" cy="4221480"/>
          </a:xfrm>
          <a:prstGeom prst="rect">
            <a:avLst/>
          </a:prstGeom>
          <a:gradFill>
            <a:gsLst>
              <a:gs pos="0">
                <a:schemeClr val="accent1">
                  <a:alpha val="98000"/>
                </a:schemeClr>
              </a:gs>
              <a:gs pos="100000">
                <a:schemeClr val="bg2">
                  <a:alpha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latin typeface="Arial Rounded MT Std Light" panose="020F0302020102020204" pitchFamily="34" charset="0"/>
            </a:endParaRPr>
          </a:p>
        </p:txBody>
      </p:sp>
      <p:sp>
        <p:nvSpPr>
          <p:cNvPr id="2" name="Titre 1">
            <a:extLst>
              <a:ext uri="{FF2B5EF4-FFF2-40B4-BE49-F238E27FC236}">
                <a16:creationId xmlns:a16="http://schemas.microsoft.com/office/drawing/2014/main" id="{2D54C3E3-EBFF-4649-96D1-5DE150E4A3D7}"/>
              </a:ext>
            </a:extLst>
          </p:cNvPr>
          <p:cNvSpPr>
            <a:spLocks noGrp="1"/>
          </p:cNvSpPr>
          <p:nvPr>
            <p:ph type="title"/>
          </p:nvPr>
        </p:nvSpPr>
        <p:spPr>
          <a:xfrm>
            <a:off x="779780" y="2796035"/>
            <a:ext cx="10760710" cy="577081"/>
          </a:xfrm>
          <a:noFill/>
        </p:spPr>
        <p:txBody>
          <a:bodyPr wrap="square" rtlCol="0">
            <a:spAutoFit/>
          </a:bodyPr>
          <a:lstStyle>
            <a:lvl1pPr>
              <a:defRPr lang="fr-FR" sz="3500">
                <a:solidFill>
                  <a:schemeClr val="bg1"/>
                </a:solidFill>
                <a:latin typeface="Arial Rounded MT Std Light" panose="020F0302020102020204" pitchFamily="34" charset="0"/>
                <a:ea typeface="+mn-ea"/>
                <a:cs typeface="+mn-cs"/>
              </a:defRPr>
            </a:lvl1pPr>
          </a:lstStyle>
          <a:p>
            <a:pPr marL="0" lvl="0" rtl="0"/>
            <a:r>
              <a:rPr lang="ru"/>
              <a:t>Modifiez le style du titre</a:t>
            </a:r>
          </a:p>
        </p:txBody>
      </p:sp>
      <p:sp>
        <p:nvSpPr>
          <p:cNvPr id="3" name="Espace réservé du texte 2">
            <a:extLst>
              <a:ext uri="{FF2B5EF4-FFF2-40B4-BE49-F238E27FC236}">
                <a16:creationId xmlns:a16="http://schemas.microsoft.com/office/drawing/2014/main" id="{2C281ACE-5B38-4B6F-B342-BE616AAD674C}"/>
              </a:ext>
            </a:extLst>
          </p:cNvPr>
          <p:cNvSpPr>
            <a:spLocks noGrp="1"/>
          </p:cNvSpPr>
          <p:nvPr>
            <p:ph type="body" idx="1" hasCustomPrompt="1"/>
          </p:nvPr>
        </p:nvSpPr>
        <p:spPr>
          <a:xfrm>
            <a:off x="810260" y="2225468"/>
            <a:ext cx="4118772" cy="355482"/>
          </a:xfrm>
          <a:noFill/>
        </p:spPr>
        <p:txBody>
          <a:bodyPr wrap="square" rtlCol="0">
            <a:spAutoFit/>
          </a:bodyPr>
          <a:lstStyle>
            <a:lvl1pPr marL="0" indent="0">
              <a:buNone/>
              <a:defRPr lang="fr-FR" sz="1900">
                <a:solidFill>
                  <a:schemeClr val="bg1"/>
                </a:solidFill>
                <a:latin typeface="Arial Rounded MT Std Light" panose="020F0302020102020204" pitchFamily="34" charset="0"/>
              </a:defRPr>
            </a:lvl1pPr>
          </a:lstStyle>
          <a:p>
            <a:pPr marL="0" lvl="0" rtl="0"/>
            <a:r>
              <a:rPr lang="ru"/>
              <a:t>TeSys™ GV4 presentation</a:t>
            </a:r>
          </a:p>
        </p:txBody>
      </p:sp>
      <p:sp>
        <p:nvSpPr>
          <p:cNvPr id="5" name="Espace réservé du pied de page 4">
            <a:extLst>
              <a:ext uri="{FF2B5EF4-FFF2-40B4-BE49-F238E27FC236}">
                <a16:creationId xmlns:a16="http://schemas.microsoft.com/office/drawing/2014/main" id="{937651D8-CA85-48F2-B1DA-9D150B35BA3E}"/>
              </a:ext>
            </a:extLst>
          </p:cNvPr>
          <p:cNvSpPr>
            <a:spLocks noGrp="1"/>
          </p:cNvSpPr>
          <p:nvPr>
            <p:ph type="ftr" sz="quarter" idx="11"/>
          </p:nvPr>
        </p:nvSpPr>
        <p:spPr/>
        <p:txBody>
          <a:bodyPr rtlCol="0"/>
          <a:lstStyle>
            <a:lvl1pPr>
              <a:defRPr>
                <a:solidFill>
                  <a:schemeClr val="bg1"/>
                </a:solidFill>
              </a:defRPr>
            </a:lvl1pPr>
          </a:lstStyle>
          <a:p>
            <a:pPr rtl="0"/>
            <a:r>
              <a:rPr lang="ru"/>
              <a:t>Confidential Property of Schneider Electric |</a:t>
            </a:r>
            <a:endParaRPr lang="fr-FR" dirty="0"/>
          </a:p>
        </p:txBody>
      </p:sp>
      <p:sp>
        <p:nvSpPr>
          <p:cNvPr id="6" name="Espace réservé du numéro de diapositive 5">
            <a:extLst>
              <a:ext uri="{FF2B5EF4-FFF2-40B4-BE49-F238E27FC236}">
                <a16:creationId xmlns:a16="http://schemas.microsoft.com/office/drawing/2014/main" id="{E342A764-B9A4-454C-9CCA-C276230081D9}"/>
              </a:ext>
            </a:extLst>
          </p:cNvPr>
          <p:cNvSpPr>
            <a:spLocks noGrp="1"/>
          </p:cNvSpPr>
          <p:nvPr>
            <p:ph type="sldNum" sz="quarter" idx="12"/>
          </p:nvPr>
        </p:nvSpPr>
        <p:spPr/>
        <p:txBody>
          <a:bodyPr rtlCol="0"/>
          <a:lstStyle>
            <a:lvl1pPr>
              <a:defRPr>
                <a:solidFill>
                  <a:schemeClr val="bg1"/>
                </a:solidFill>
              </a:defRPr>
            </a:lvl1pPr>
          </a:lstStyle>
          <a:p>
            <a:pPr rtl="0"/>
            <a:fld id="{B0616F22-69CE-4C7F-A3C5-E8E7ED5497B8}" type="slidenum">
              <a:rPr lang="fr-FR" smtClean="0"/>
              <a:pPr/>
              <a:t>‹#›</a:t>
            </a:fld>
            <a:endParaRPr lang="fr-FR"/>
          </a:p>
        </p:txBody>
      </p:sp>
    </p:spTree>
    <p:extLst>
      <p:ext uri="{BB962C8B-B14F-4D97-AF65-F5344CB8AC3E}">
        <p14:creationId xmlns:p14="http://schemas.microsoft.com/office/powerpoint/2010/main" val="10342774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248">
          <p15:clr>
            <a:srgbClr val="FBAE40"/>
          </p15:clr>
        </p15:guide>
        <p15:guide id="4" pos="461">
          <p15:clr>
            <a:srgbClr val="FBAE40"/>
          </p15:clr>
        </p15:guide>
        <p15:guide id="5" pos="57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3_Titre de section">
    <p:spTree>
      <p:nvGrpSpPr>
        <p:cNvPr id="1" name=""/>
        <p:cNvGrpSpPr/>
        <p:nvPr/>
      </p:nvGrpSpPr>
      <p:grpSpPr>
        <a:xfrm>
          <a:off x="0" y="0"/>
          <a:ext cx="0" cy="0"/>
          <a:chOff x="0" y="0"/>
          <a:chExt cx="0" cy="0"/>
        </a:xfrm>
      </p:grpSpPr>
      <p:pic>
        <p:nvPicPr>
          <p:cNvPr id="15" name="Espace réservé pour une image  5">
            <a:extLst>
              <a:ext uri="{FF2B5EF4-FFF2-40B4-BE49-F238E27FC236}">
                <a16:creationId xmlns:a16="http://schemas.microsoft.com/office/drawing/2014/main" id="{19E2997D-6E7B-4C7A-8D79-9347F56F6DC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773424"/>
            <a:ext cx="12192000" cy="3084575"/>
          </a:xfrm>
          <a:prstGeom prst="rect">
            <a:avLst/>
          </a:prstGeom>
        </p:spPr>
      </p:pic>
      <p:sp>
        <p:nvSpPr>
          <p:cNvPr id="20" name="Rectangle 19">
            <a:extLst>
              <a:ext uri="{FF2B5EF4-FFF2-40B4-BE49-F238E27FC236}">
                <a16:creationId xmlns:a16="http://schemas.microsoft.com/office/drawing/2014/main" id="{18B485E3-2E70-4D83-8985-ADE409D2D090}"/>
              </a:ext>
            </a:extLst>
          </p:cNvPr>
          <p:cNvSpPr/>
          <p:nvPr userDrawn="1"/>
        </p:nvSpPr>
        <p:spPr>
          <a:xfrm>
            <a:off x="0" y="0"/>
            <a:ext cx="12192000" cy="4221480"/>
          </a:xfrm>
          <a:prstGeom prst="rect">
            <a:avLst/>
          </a:prstGeom>
          <a:gradFill>
            <a:gsLst>
              <a:gs pos="0">
                <a:schemeClr val="accent1">
                  <a:alpha val="98000"/>
                </a:schemeClr>
              </a:gs>
              <a:gs pos="100000">
                <a:schemeClr val="bg2">
                  <a:alpha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latin typeface="Arial Rounded MT Std Light" panose="020F0302020102020204" pitchFamily="34" charset="0"/>
            </a:endParaRPr>
          </a:p>
        </p:txBody>
      </p:sp>
      <p:sp>
        <p:nvSpPr>
          <p:cNvPr id="2" name="Titre 1">
            <a:extLst>
              <a:ext uri="{FF2B5EF4-FFF2-40B4-BE49-F238E27FC236}">
                <a16:creationId xmlns:a16="http://schemas.microsoft.com/office/drawing/2014/main" id="{2D54C3E3-EBFF-4649-96D1-5DE150E4A3D7}"/>
              </a:ext>
            </a:extLst>
          </p:cNvPr>
          <p:cNvSpPr>
            <a:spLocks noGrp="1"/>
          </p:cNvSpPr>
          <p:nvPr>
            <p:ph type="title"/>
          </p:nvPr>
        </p:nvSpPr>
        <p:spPr>
          <a:xfrm>
            <a:off x="779780" y="2796035"/>
            <a:ext cx="10760710" cy="577081"/>
          </a:xfrm>
          <a:noFill/>
        </p:spPr>
        <p:txBody>
          <a:bodyPr wrap="square" rtlCol="0">
            <a:spAutoFit/>
          </a:bodyPr>
          <a:lstStyle>
            <a:lvl1pPr>
              <a:defRPr lang="fr-FR" sz="3500">
                <a:solidFill>
                  <a:schemeClr val="bg1"/>
                </a:solidFill>
                <a:latin typeface="Arial Rounded MT Std Light" panose="020F0302020102020204" pitchFamily="34" charset="0"/>
                <a:ea typeface="+mn-ea"/>
                <a:cs typeface="+mn-cs"/>
              </a:defRPr>
            </a:lvl1pPr>
          </a:lstStyle>
          <a:p>
            <a:pPr marL="0" lvl="0" rtl="0"/>
            <a:r>
              <a:rPr lang="ru"/>
              <a:t>Modifiez le style du titre</a:t>
            </a:r>
          </a:p>
        </p:txBody>
      </p:sp>
      <p:sp>
        <p:nvSpPr>
          <p:cNvPr id="3" name="Espace réservé du texte 2">
            <a:extLst>
              <a:ext uri="{FF2B5EF4-FFF2-40B4-BE49-F238E27FC236}">
                <a16:creationId xmlns:a16="http://schemas.microsoft.com/office/drawing/2014/main" id="{2C281ACE-5B38-4B6F-B342-BE616AAD674C}"/>
              </a:ext>
            </a:extLst>
          </p:cNvPr>
          <p:cNvSpPr>
            <a:spLocks noGrp="1"/>
          </p:cNvSpPr>
          <p:nvPr>
            <p:ph type="body" idx="1" hasCustomPrompt="1"/>
          </p:nvPr>
        </p:nvSpPr>
        <p:spPr>
          <a:xfrm>
            <a:off x="810260" y="2225468"/>
            <a:ext cx="4118772" cy="355482"/>
          </a:xfrm>
          <a:noFill/>
        </p:spPr>
        <p:txBody>
          <a:bodyPr wrap="square" rtlCol="0">
            <a:spAutoFit/>
          </a:bodyPr>
          <a:lstStyle>
            <a:lvl1pPr marL="0" indent="0">
              <a:buNone/>
              <a:defRPr lang="fr-FR" sz="1900">
                <a:solidFill>
                  <a:schemeClr val="bg1"/>
                </a:solidFill>
                <a:latin typeface="Arial Rounded MT Std Light" panose="020F0302020102020204" pitchFamily="34" charset="0"/>
              </a:defRPr>
            </a:lvl1pPr>
          </a:lstStyle>
          <a:p>
            <a:pPr marL="0" lvl="0" rtl="0"/>
            <a:r>
              <a:rPr lang="ru"/>
              <a:t>TeSys™ GV4 presentation</a:t>
            </a:r>
          </a:p>
        </p:txBody>
      </p:sp>
      <p:sp>
        <p:nvSpPr>
          <p:cNvPr id="5" name="Espace réservé du pied de page 4">
            <a:extLst>
              <a:ext uri="{FF2B5EF4-FFF2-40B4-BE49-F238E27FC236}">
                <a16:creationId xmlns:a16="http://schemas.microsoft.com/office/drawing/2014/main" id="{937651D8-CA85-48F2-B1DA-9D150B35BA3E}"/>
              </a:ext>
            </a:extLst>
          </p:cNvPr>
          <p:cNvSpPr>
            <a:spLocks noGrp="1"/>
          </p:cNvSpPr>
          <p:nvPr>
            <p:ph type="ftr" sz="quarter" idx="11"/>
          </p:nvPr>
        </p:nvSpPr>
        <p:spPr/>
        <p:txBody>
          <a:bodyPr rtlCol="0"/>
          <a:lstStyle>
            <a:lvl1pPr>
              <a:defRPr>
                <a:solidFill>
                  <a:schemeClr val="bg1"/>
                </a:solidFill>
              </a:defRPr>
            </a:lvl1pPr>
          </a:lstStyle>
          <a:p>
            <a:pPr rtl="0"/>
            <a:r>
              <a:rPr lang="ru"/>
              <a:t>Confidential Property of Schneider Electric |</a:t>
            </a:r>
            <a:endParaRPr lang="fr-FR" dirty="0"/>
          </a:p>
        </p:txBody>
      </p:sp>
      <p:sp>
        <p:nvSpPr>
          <p:cNvPr id="6" name="Espace réservé du numéro de diapositive 5">
            <a:extLst>
              <a:ext uri="{FF2B5EF4-FFF2-40B4-BE49-F238E27FC236}">
                <a16:creationId xmlns:a16="http://schemas.microsoft.com/office/drawing/2014/main" id="{E342A764-B9A4-454C-9CCA-C276230081D9}"/>
              </a:ext>
            </a:extLst>
          </p:cNvPr>
          <p:cNvSpPr>
            <a:spLocks noGrp="1"/>
          </p:cNvSpPr>
          <p:nvPr>
            <p:ph type="sldNum" sz="quarter" idx="12"/>
          </p:nvPr>
        </p:nvSpPr>
        <p:spPr/>
        <p:txBody>
          <a:bodyPr rtlCol="0"/>
          <a:lstStyle>
            <a:lvl1pPr>
              <a:defRPr>
                <a:solidFill>
                  <a:schemeClr val="bg1"/>
                </a:solidFill>
              </a:defRPr>
            </a:lvl1pPr>
          </a:lstStyle>
          <a:p>
            <a:pPr rtl="0"/>
            <a:fld id="{B0616F22-69CE-4C7F-A3C5-E8E7ED5497B8}" type="slidenum">
              <a:rPr lang="fr-FR" smtClean="0"/>
              <a:pPr/>
              <a:t>‹#›</a:t>
            </a:fld>
            <a:endParaRPr lang="fr-FR"/>
          </a:p>
        </p:txBody>
      </p:sp>
    </p:spTree>
    <p:extLst>
      <p:ext uri="{BB962C8B-B14F-4D97-AF65-F5344CB8AC3E}">
        <p14:creationId xmlns:p14="http://schemas.microsoft.com/office/powerpoint/2010/main" val="309017537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4248">
          <p15:clr>
            <a:srgbClr val="FBAE40"/>
          </p15:clr>
        </p15:guide>
        <p15:guide id="4" pos="461">
          <p15:clr>
            <a:srgbClr val="FBAE40"/>
          </p15:clr>
        </p15:guide>
        <p15:guide id="5" pos="57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4_Titre de sec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EE8339-E16D-4139-85BB-6EABE53D203C}"/>
              </a:ext>
            </a:extLst>
          </p:cNvPr>
          <p:cNvSpPr/>
          <p:nvPr userDrawn="1"/>
        </p:nvSpPr>
        <p:spPr>
          <a:xfrm>
            <a:off x="0" y="3776400"/>
            <a:ext cx="12186000" cy="3081600"/>
          </a:xfrm>
          <a:prstGeom prst="rect">
            <a:avLst/>
          </a:prstGeom>
          <a:gradFill>
            <a:gsLst>
              <a:gs pos="0">
                <a:schemeClr val="tx2">
                  <a:lumMod val="50000"/>
                  <a:alpha val="50000"/>
                </a:schemeClr>
              </a:gs>
              <a:gs pos="100000">
                <a:schemeClr val="bg1">
                  <a:alpha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pic>
        <p:nvPicPr>
          <p:cNvPr id="8" name="Image 7">
            <a:extLst>
              <a:ext uri="{FF2B5EF4-FFF2-40B4-BE49-F238E27FC236}">
                <a16:creationId xmlns:a16="http://schemas.microsoft.com/office/drawing/2014/main" id="{B46BB872-CD8F-4524-8F51-B50D5F497402}"/>
              </a:ext>
            </a:extLst>
          </p:cNvPr>
          <p:cNvPicPr>
            <a:picLocks noChangeAspect="1"/>
          </p:cNvPicPr>
          <p:nvPr userDrawn="1"/>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602480" y="3839095"/>
            <a:ext cx="3027680" cy="3079866"/>
          </a:xfrm>
          <a:prstGeom prst="rect">
            <a:avLst/>
          </a:prstGeom>
        </p:spPr>
      </p:pic>
      <p:sp>
        <p:nvSpPr>
          <p:cNvPr id="20" name="Rectangle 19">
            <a:extLst>
              <a:ext uri="{FF2B5EF4-FFF2-40B4-BE49-F238E27FC236}">
                <a16:creationId xmlns:a16="http://schemas.microsoft.com/office/drawing/2014/main" id="{18B485E3-2E70-4D83-8985-ADE409D2D090}"/>
              </a:ext>
            </a:extLst>
          </p:cNvPr>
          <p:cNvSpPr/>
          <p:nvPr userDrawn="1"/>
        </p:nvSpPr>
        <p:spPr>
          <a:xfrm>
            <a:off x="0" y="0"/>
            <a:ext cx="12192000" cy="4221480"/>
          </a:xfrm>
          <a:prstGeom prst="rect">
            <a:avLst/>
          </a:prstGeom>
          <a:gradFill>
            <a:gsLst>
              <a:gs pos="0">
                <a:schemeClr val="accent1">
                  <a:alpha val="98000"/>
                </a:schemeClr>
              </a:gs>
              <a:gs pos="100000">
                <a:schemeClr val="bg2">
                  <a:alpha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latin typeface="Arial Rounded MT Std Light" panose="020F0302020102020204" pitchFamily="34" charset="0"/>
            </a:endParaRPr>
          </a:p>
        </p:txBody>
      </p:sp>
      <p:sp>
        <p:nvSpPr>
          <p:cNvPr id="2" name="Titre 1">
            <a:extLst>
              <a:ext uri="{FF2B5EF4-FFF2-40B4-BE49-F238E27FC236}">
                <a16:creationId xmlns:a16="http://schemas.microsoft.com/office/drawing/2014/main" id="{2D54C3E3-EBFF-4649-96D1-5DE150E4A3D7}"/>
              </a:ext>
            </a:extLst>
          </p:cNvPr>
          <p:cNvSpPr>
            <a:spLocks noGrp="1"/>
          </p:cNvSpPr>
          <p:nvPr>
            <p:ph type="title"/>
          </p:nvPr>
        </p:nvSpPr>
        <p:spPr>
          <a:xfrm>
            <a:off x="779780" y="2796035"/>
            <a:ext cx="10760710" cy="577081"/>
          </a:xfrm>
          <a:noFill/>
        </p:spPr>
        <p:txBody>
          <a:bodyPr wrap="square" rtlCol="0">
            <a:spAutoFit/>
          </a:bodyPr>
          <a:lstStyle>
            <a:lvl1pPr>
              <a:defRPr lang="fr-FR" sz="3500">
                <a:solidFill>
                  <a:schemeClr val="bg1"/>
                </a:solidFill>
                <a:latin typeface="Arial Rounded MT Std Light" panose="020F0302020102020204" pitchFamily="34" charset="0"/>
                <a:ea typeface="+mn-ea"/>
                <a:cs typeface="+mn-cs"/>
              </a:defRPr>
            </a:lvl1pPr>
          </a:lstStyle>
          <a:p>
            <a:pPr marL="0" lvl="0" rtl="0"/>
            <a:r>
              <a:rPr lang="ru"/>
              <a:t>Modifiez le style du titre</a:t>
            </a:r>
          </a:p>
        </p:txBody>
      </p:sp>
      <p:sp>
        <p:nvSpPr>
          <p:cNvPr id="3" name="Espace réservé du texte 2">
            <a:extLst>
              <a:ext uri="{FF2B5EF4-FFF2-40B4-BE49-F238E27FC236}">
                <a16:creationId xmlns:a16="http://schemas.microsoft.com/office/drawing/2014/main" id="{2C281ACE-5B38-4B6F-B342-BE616AAD674C}"/>
              </a:ext>
            </a:extLst>
          </p:cNvPr>
          <p:cNvSpPr>
            <a:spLocks noGrp="1"/>
          </p:cNvSpPr>
          <p:nvPr>
            <p:ph type="body" idx="1" hasCustomPrompt="1"/>
          </p:nvPr>
        </p:nvSpPr>
        <p:spPr>
          <a:xfrm>
            <a:off x="810260" y="2225468"/>
            <a:ext cx="4118772" cy="355482"/>
          </a:xfrm>
          <a:noFill/>
        </p:spPr>
        <p:txBody>
          <a:bodyPr wrap="square" rtlCol="0">
            <a:spAutoFit/>
          </a:bodyPr>
          <a:lstStyle>
            <a:lvl1pPr marL="0" indent="0">
              <a:buNone/>
              <a:defRPr lang="fr-FR" sz="1900">
                <a:solidFill>
                  <a:schemeClr val="bg1"/>
                </a:solidFill>
                <a:latin typeface="Arial Rounded MT Std Light" panose="020F0302020102020204" pitchFamily="34" charset="0"/>
              </a:defRPr>
            </a:lvl1pPr>
          </a:lstStyle>
          <a:p>
            <a:pPr marL="0" lvl="0" rtl="0"/>
            <a:r>
              <a:rPr lang="ru"/>
              <a:t>TeSys™ GV4 presentation</a:t>
            </a:r>
          </a:p>
        </p:txBody>
      </p:sp>
      <p:sp>
        <p:nvSpPr>
          <p:cNvPr id="5" name="Espace réservé du pied de page 4">
            <a:extLst>
              <a:ext uri="{FF2B5EF4-FFF2-40B4-BE49-F238E27FC236}">
                <a16:creationId xmlns:a16="http://schemas.microsoft.com/office/drawing/2014/main" id="{937651D8-CA85-48F2-B1DA-9D150B35BA3E}"/>
              </a:ext>
            </a:extLst>
          </p:cNvPr>
          <p:cNvSpPr>
            <a:spLocks noGrp="1"/>
          </p:cNvSpPr>
          <p:nvPr>
            <p:ph type="ftr" sz="quarter" idx="11"/>
          </p:nvPr>
        </p:nvSpPr>
        <p:spPr/>
        <p:txBody>
          <a:bodyPr rtlCol="0"/>
          <a:lstStyle>
            <a:lvl1pPr>
              <a:defRPr>
                <a:solidFill>
                  <a:schemeClr val="bg2"/>
                </a:solidFill>
              </a:defRPr>
            </a:lvl1pPr>
          </a:lstStyle>
          <a:p>
            <a:pPr rtl="0"/>
            <a:r>
              <a:rPr lang="ru"/>
              <a:t>Confidential Property of Schneider Electric |</a:t>
            </a:r>
            <a:endParaRPr lang="fr-FR" dirty="0"/>
          </a:p>
        </p:txBody>
      </p:sp>
      <p:sp>
        <p:nvSpPr>
          <p:cNvPr id="6" name="Espace réservé du numéro de diapositive 5">
            <a:extLst>
              <a:ext uri="{FF2B5EF4-FFF2-40B4-BE49-F238E27FC236}">
                <a16:creationId xmlns:a16="http://schemas.microsoft.com/office/drawing/2014/main" id="{E342A764-B9A4-454C-9CCA-C276230081D9}"/>
              </a:ext>
            </a:extLst>
          </p:cNvPr>
          <p:cNvSpPr>
            <a:spLocks noGrp="1"/>
          </p:cNvSpPr>
          <p:nvPr>
            <p:ph type="sldNum" sz="quarter" idx="12"/>
          </p:nvPr>
        </p:nvSpPr>
        <p:spPr/>
        <p:txBody>
          <a:bodyPr rtlCol="0"/>
          <a:lstStyle>
            <a:lvl1pPr>
              <a:defRPr>
                <a:solidFill>
                  <a:schemeClr val="bg2"/>
                </a:solidFill>
              </a:defRPr>
            </a:lvl1pPr>
          </a:lstStyle>
          <a:p>
            <a:pPr rtl="0"/>
            <a:fld id="{B0616F22-69CE-4C7F-A3C5-E8E7ED5497B8}" type="slidenum">
              <a:rPr lang="fr-FR" smtClean="0"/>
              <a:pPr/>
              <a:t>‹#›</a:t>
            </a:fld>
            <a:endParaRPr lang="fr-FR"/>
          </a:p>
        </p:txBody>
      </p:sp>
    </p:spTree>
    <p:extLst>
      <p:ext uri="{BB962C8B-B14F-4D97-AF65-F5344CB8AC3E}">
        <p14:creationId xmlns:p14="http://schemas.microsoft.com/office/powerpoint/2010/main" val="14015816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248">
          <p15:clr>
            <a:srgbClr val="FBAE40"/>
          </p15:clr>
        </p15:guide>
        <p15:guide id="4" pos="461">
          <p15:clr>
            <a:srgbClr val="FBAE40"/>
          </p15:clr>
        </p15:guide>
        <p15:guide id="5" pos="57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1B7D83-712F-4850-AB61-4E02C3C6124F}"/>
              </a:ext>
            </a:extLst>
          </p:cNvPr>
          <p:cNvSpPr>
            <a:spLocks noGrp="1"/>
          </p:cNvSpPr>
          <p:nvPr>
            <p:ph type="title"/>
          </p:nvPr>
        </p:nvSpPr>
        <p:spPr/>
        <p:txBody>
          <a:bodyPr rtlCol="0"/>
          <a:lstStyle>
            <a:lvl1pPr>
              <a:defRPr>
                <a:latin typeface="Arial Rounded MT Std Light" panose="020F0302020102020204" pitchFamily="34" charset="0"/>
              </a:defRPr>
            </a:lvl1pPr>
          </a:lstStyle>
          <a:p>
            <a:pPr rtl="0"/>
            <a:r>
              <a:rPr lang="ru"/>
              <a:t>Modifiez le style du titre</a:t>
            </a:r>
          </a:p>
        </p:txBody>
      </p:sp>
      <p:sp>
        <p:nvSpPr>
          <p:cNvPr id="3" name="Espace réservé du contenu 2">
            <a:extLst>
              <a:ext uri="{FF2B5EF4-FFF2-40B4-BE49-F238E27FC236}">
                <a16:creationId xmlns:a16="http://schemas.microsoft.com/office/drawing/2014/main" id="{275627FE-BF93-4794-83D8-011FE99C59E7}"/>
              </a:ext>
            </a:extLst>
          </p:cNvPr>
          <p:cNvSpPr>
            <a:spLocks noGrp="1"/>
          </p:cNvSpPr>
          <p:nvPr>
            <p:ph sz="half" idx="1"/>
          </p:nvPr>
        </p:nvSpPr>
        <p:spPr>
          <a:xfrm>
            <a:off x="838200" y="891540"/>
            <a:ext cx="5181600" cy="5285423"/>
          </a:xfrm>
        </p:spPr>
        <p:txBody>
          <a:bodyPr rtlCol="0"/>
          <a:lstStyle>
            <a:lvl1pPr>
              <a:defRPr>
                <a:latin typeface="Arial Rounded MT Std Light" panose="020F0302020102020204" pitchFamily="34" charset="0"/>
              </a:defRPr>
            </a:lvl1pPr>
            <a:lvl2pPr>
              <a:defRPr>
                <a:latin typeface="Arial Rounded MT Std Light" panose="020F0302020102020204" pitchFamily="34" charset="0"/>
              </a:defRPr>
            </a:lvl2pPr>
            <a:lvl3pPr>
              <a:defRPr>
                <a:latin typeface="Arial Rounded MT Std Light" panose="020F0302020102020204" pitchFamily="34" charset="0"/>
              </a:defRPr>
            </a:lvl3pPr>
            <a:lvl4pPr>
              <a:defRPr>
                <a:latin typeface="Arial Rounded MT Std Light" panose="020F0302020102020204" pitchFamily="34" charset="0"/>
              </a:defRPr>
            </a:lvl4pPr>
            <a:lvl5pPr>
              <a:defRPr>
                <a:latin typeface="Arial Rounded MT Std Light" panose="020F0302020102020204" pitchFamily="34" charset="0"/>
              </a:defRPr>
            </a:lvl5pPr>
          </a:lstStyle>
          <a:p>
            <a:pPr lvl="0" rtl="0"/>
            <a:r>
              <a:rPr lang="ru"/>
              <a:t>Modifier les styles du texte du masque</a:t>
            </a:r>
          </a:p>
          <a:p>
            <a:pPr lvl="1" rtl="0"/>
            <a:r>
              <a:rPr lang="ru"/>
              <a:t>Deuxième niveau</a:t>
            </a:r>
          </a:p>
          <a:p>
            <a:pPr lvl="2" rtl="0"/>
            <a:r>
              <a:rPr lang="ru"/>
              <a:t>Troisième niveau</a:t>
            </a:r>
          </a:p>
          <a:p>
            <a:pPr lvl="3" rtl="0"/>
            <a:r>
              <a:rPr lang="ru"/>
              <a:t>Quatrième niveau</a:t>
            </a:r>
          </a:p>
          <a:p>
            <a:pPr lvl="4" rtl="0"/>
            <a:r>
              <a:rPr lang="ru"/>
              <a:t>Cinquième niveau</a:t>
            </a:r>
          </a:p>
        </p:txBody>
      </p:sp>
      <p:sp>
        <p:nvSpPr>
          <p:cNvPr id="4" name="Espace réservé du contenu 3">
            <a:extLst>
              <a:ext uri="{FF2B5EF4-FFF2-40B4-BE49-F238E27FC236}">
                <a16:creationId xmlns:a16="http://schemas.microsoft.com/office/drawing/2014/main" id="{73A7A6DB-91C0-4ADC-AC08-0A1DB0A5F446}"/>
              </a:ext>
            </a:extLst>
          </p:cNvPr>
          <p:cNvSpPr>
            <a:spLocks noGrp="1"/>
          </p:cNvSpPr>
          <p:nvPr>
            <p:ph sz="half" idx="2"/>
          </p:nvPr>
        </p:nvSpPr>
        <p:spPr>
          <a:xfrm>
            <a:off x="6172200" y="891540"/>
            <a:ext cx="5181600" cy="5285423"/>
          </a:xfrm>
        </p:spPr>
        <p:txBody>
          <a:bodyPr rtlCol="0"/>
          <a:lstStyle>
            <a:lvl1pPr>
              <a:defRPr>
                <a:latin typeface="Arial Rounded MT Std Light" panose="020F0302020102020204" pitchFamily="34" charset="0"/>
              </a:defRPr>
            </a:lvl1pPr>
            <a:lvl2pPr>
              <a:defRPr>
                <a:latin typeface="Arial Rounded MT Std Light" panose="020F0302020102020204" pitchFamily="34" charset="0"/>
              </a:defRPr>
            </a:lvl2pPr>
            <a:lvl3pPr>
              <a:defRPr>
                <a:latin typeface="Arial Rounded MT Std Light" panose="020F0302020102020204" pitchFamily="34" charset="0"/>
              </a:defRPr>
            </a:lvl3pPr>
            <a:lvl4pPr>
              <a:defRPr>
                <a:latin typeface="Arial Rounded MT Std Light" panose="020F0302020102020204" pitchFamily="34" charset="0"/>
              </a:defRPr>
            </a:lvl4pPr>
            <a:lvl5pPr>
              <a:defRPr>
                <a:latin typeface="Arial Rounded MT Std Light" panose="020F0302020102020204" pitchFamily="34" charset="0"/>
              </a:defRPr>
            </a:lvl5pPr>
          </a:lstStyle>
          <a:p>
            <a:pPr lvl="0" rtl="0"/>
            <a:r>
              <a:rPr lang="ru"/>
              <a:t>Modifier les styles du texte du masque</a:t>
            </a:r>
          </a:p>
          <a:p>
            <a:pPr lvl="1" rtl="0"/>
            <a:r>
              <a:rPr lang="ru"/>
              <a:t>Deuxième niveau</a:t>
            </a:r>
          </a:p>
          <a:p>
            <a:pPr lvl="2" rtl="0"/>
            <a:r>
              <a:rPr lang="ru"/>
              <a:t>Troisième niveau</a:t>
            </a:r>
          </a:p>
          <a:p>
            <a:pPr lvl="3" rtl="0"/>
            <a:r>
              <a:rPr lang="ru"/>
              <a:t>Quatrième niveau</a:t>
            </a:r>
          </a:p>
          <a:p>
            <a:pPr lvl="4" rtl="0"/>
            <a:r>
              <a:rPr lang="ru"/>
              <a:t>Cinquième niveau</a:t>
            </a:r>
          </a:p>
        </p:txBody>
      </p:sp>
      <p:sp>
        <p:nvSpPr>
          <p:cNvPr id="6" name="Espace réservé du pied de page 5">
            <a:extLst>
              <a:ext uri="{FF2B5EF4-FFF2-40B4-BE49-F238E27FC236}">
                <a16:creationId xmlns:a16="http://schemas.microsoft.com/office/drawing/2014/main" id="{2FF68E86-0BCE-4A3E-89F7-3300AE6B386B}"/>
              </a:ext>
            </a:extLst>
          </p:cNvPr>
          <p:cNvSpPr>
            <a:spLocks noGrp="1"/>
          </p:cNvSpPr>
          <p:nvPr>
            <p:ph type="ftr" sz="quarter" idx="11"/>
          </p:nvPr>
        </p:nvSpPr>
        <p:spPr/>
        <p:txBody>
          <a:bodyPr rtlCol="0"/>
          <a:lstStyle/>
          <a:p>
            <a:pPr rtl="0"/>
            <a:r>
              <a:rPr lang="ru"/>
              <a:t>Confidential Property of Schneider Electric |</a:t>
            </a:r>
            <a:endParaRPr lang="fr-FR"/>
          </a:p>
        </p:txBody>
      </p:sp>
      <p:sp>
        <p:nvSpPr>
          <p:cNvPr id="7" name="Espace réservé du numéro de diapositive 6">
            <a:extLst>
              <a:ext uri="{FF2B5EF4-FFF2-40B4-BE49-F238E27FC236}">
                <a16:creationId xmlns:a16="http://schemas.microsoft.com/office/drawing/2014/main" id="{2CE0D677-0955-40C8-BA4D-4735A87B2949}"/>
              </a:ext>
            </a:extLst>
          </p:cNvPr>
          <p:cNvSpPr>
            <a:spLocks noGrp="1"/>
          </p:cNvSpPr>
          <p:nvPr>
            <p:ph type="sldNum" sz="quarter" idx="12"/>
          </p:nvPr>
        </p:nvSpPr>
        <p:spPr/>
        <p:txBody>
          <a:bodyPr rtlCol="0"/>
          <a:lstStyle/>
          <a:p>
            <a:pPr rtl="0"/>
            <a:fld id="{B0616F22-69CE-4C7F-A3C5-E8E7ED5497B8}" type="slidenum">
              <a:rPr lang="fr-FR" smtClean="0"/>
              <a:pPr/>
              <a:t>‹#›</a:t>
            </a:fld>
            <a:endParaRPr lang="fr-FR"/>
          </a:p>
        </p:txBody>
      </p:sp>
    </p:spTree>
    <p:extLst>
      <p:ext uri="{BB962C8B-B14F-4D97-AF65-F5344CB8AC3E}">
        <p14:creationId xmlns:p14="http://schemas.microsoft.com/office/powerpoint/2010/main" val="847867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C00DBF6F-DC75-4271-9978-A34B7952EE8F}"/>
              </a:ext>
            </a:extLst>
          </p:cNvPr>
          <p:cNvSpPr>
            <a:spLocks noGrp="1"/>
          </p:cNvSpPr>
          <p:nvPr>
            <p:ph type="body" idx="1"/>
          </p:nvPr>
        </p:nvSpPr>
        <p:spPr>
          <a:xfrm>
            <a:off x="839788" y="797243"/>
            <a:ext cx="5157787" cy="823912"/>
          </a:xfrm>
        </p:spPr>
        <p:txBody>
          <a:bodyPr rtlCol="0" anchor="b"/>
          <a:lstStyle>
            <a:lvl1pPr marL="0" indent="0">
              <a:buNone/>
              <a:defRPr sz="2400" b="1">
                <a:latin typeface="Arial Rounded MT Std Light" panose="020F0302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
              <a:t>Modifier les styles du texte du masque</a:t>
            </a:r>
          </a:p>
        </p:txBody>
      </p:sp>
      <p:sp>
        <p:nvSpPr>
          <p:cNvPr id="4" name="Espace réservé du contenu 3">
            <a:extLst>
              <a:ext uri="{FF2B5EF4-FFF2-40B4-BE49-F238E27FC236}">
                <a16:creationId xmlns:a16="http://schemas.microsoft.com/office/drawing/2014/main" id="{275ADBDD-9147-4FBD-9B7A-AECB20F36D27}"/>
              </a:ext>
            </a:extLst>
          </p:cNvPr>
          <p:cNvSpPr>
            <a:spLocks noGrp="1"/>
          </p:cNvSpPr>
          <p:nvPr>
            <p:ph sz="half" idx="2"/>
          </p:nvPr>
        </p:nvSpPr>
        <p:spPr>
          <a:xfrm>
            <a:off x="839788" y="1729740"/>
            <a:ext cx="5157787" cy="4459923"/>
          </a:xfrm>
        </p:spPr>
        <p:txBody>
          <a:bodyPr rtlCol="0"/>
          <a:lstStyle>
            <a:lvl1pPr>
              <a:defRPr>
                <a:latin typeface="Arial Rounded MT Std Light" panose="020F0302020102020204" pitchFamily="34" charset="0"/>
              </a:defRPr>
            </a:lvl1pPr>
            <a:lvl2pPr>
              <a:defRPr>
                <a:latin typeface="Arial Rounded MT Std Light" panose="020F0302020102020204" pitchFamily="34" charset="0"/>
              </a:defRPr>
            </a:lvl2pPr>
            <a:lvl3pPr>
              <a:defRPr>
                <a:latin typeface="Arial Rounded MT Std Light" panose="020F0302020102020204" pitchFamily="34" charset="0"/>
              </a:defRPr>
            </a:lvl3pPr>
            <a:lvl4pPr>
              <a:defRPr>
                <a:latin typeface="Arial Rounded MT Std Light" panose="020F0302020102020204" pitchFamily="34" charset="0"/>
              </a:defRPr>
            </a:lvl4pPr>
            <a:lvl5pPr>
              <a:defRPr>
                <a:latin typeface="Arial Rounded MT Std Light" panose="020F0302020102020204" pitchFamily="34" charset="0"/>
              </a:defRPr>
            </a:lvl5pPr>
          </a:lstStyle>
          <a:p>
            <a:pPr lvl="0" rtl="0"/>
            <a:r>
              <a:rPr lang="ru"/>
              <a:t>Modifier les styles du texte du masque</a:t>
            </a:r>
          </a:p>
          <a:p>
            <a:pPr lvl="1" rtl="0"/>
            <a:r>
              <a:rPr lang="ru"/>
              <a:t>Deuxième niveau</a:t>
            </a:r>
          </a:p>
          <a:p>
            <a:pPr lvl="2" rtl="0"/>
            <a:r>
              <a:rPr lang="ru"/>
              <a:t>Troisième niveau</a:t>
            </a:r>
          </a:p>
          <a:p>
            <a:pPr lvl="3" rtl="0"/>
            <a:r>
              <a:rPr lang="ru"/>
              <a:t>Quatrième niveau</a:t>
            </a:r>
          </a:p>
          <a:p>
            <a:pPr lvl="4" rtl="0"/>
            <a:r>
              <a:rPr lang="ru"/>
              <a:t>Cinquième niveau</a:t>
            </a:r>
          </a:p>
        </p:txBody>
      </p:sp>
      <p:sp>
        <p:nvSpPr>
          <p:cNvPr id="5" name="Espace réservé du texte 4">
            <a:extLst>
              <a:ext uri="{FF2B5EF4-FFF2-40B4-BE49-F238E27FC236}">
                <a16:creationId xmlns:a16="http://schemas.microsoft.com/office/drawing/2014/main" id="{9B977BDC-DBD3-4079-9011-5897E61AE331}"/>
              </a:ext>
            </a:extLst>
          </p:cNvPr>
          <p:cNvSpPr>
            <a:spLocks noGrp="1"/>
          </p:cNvSpPr>
          <p:nvPr>
            <p:ph type="body" sz="quarter" idx="3"/>
          </p:nvPr>
        </p:nvSpPr>
        <p:spPr>
          <a:xfrm>
            <a:off x="6172200" y="797243"/>
            <a:ext cx="5183188" cy="823912"/>
          </a:xfrm>
        </p:spPr>
        <p:txBody>
          <a:bodyPr rtlCol="0" anchor="b"/>
          <a:lstStyle>
            <a:lvl1pPr marL="0" indent="0">
              <a:buNone/>
              <a:defRPr sz="2400" b="1">
                <a:latin typeface="Arial Rounded MT Std Light" panose="020F0302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
              <a:t>Modifier les styles du texte du masque</a:t>
            </a:r>
          </a:p>
        </p:txBody>
      </p:sp>
      <p:sp>
        <p:nvSpPr>
          <p:cNvPr id="6" name="Espace réservé du contenu 5">
            <a:extLst>
              <a:ext uri="{FF2B5EF4-FFF2-40B4-BE49-F238E27FC236}">
                <a16:creationId xmlns:a16="http://schemas.microsoft.com/office/drawing/2014/main" id="{C692F9E5-B3AF-474A-BB6D-D58CB5B6C032}"/>
              </a:ext>
            </a:extLst>
          </p:cNvPr>
          <p:cNvSpPr>
            <a:spLocks noGrp="1"/>
          </p:cNvSpPr>
          <p:nvPr>
            <p:ph sz="quarter" idx="4"/>
          </p:nvPr>
        </p:nvSpPr>
        <p:spPr>
          <a:xfrm>
            <a:off x="6172200" y="1729740"/>
            <a:ext cx="5183188" cy="4459923"/>
          </a:xfrm>
        </p:spPr>
        <p:txBody>
          <a:bodyPr rtlCol="0"/>
          <a:lstStyle>
            <a:lvl1pPr>
              <a:defRPr>
                <a:latin typeface="Arial Rounded MT Std Light" panose="020F0302020102020204" pitchFamily="34" charset="0"/>
              </a:defRPr>
            </a:lvl1pPr>
            <a:lvl2pPr>
              <a:defRPr>
                <a:latin typeface="Arial Rounded MT Std Light" panose="020F0302020102020204" pitchFamily="34" charset="0"/>
              </a:defRPr>
            </a:lvl2pPr>
            <a:lvl3pPr>
              <a:defRPr>
                <a:latin typeface="Arial Rounded MT Std Light" panose="020F0302020102020204" pitchFamily="34" charset="0"/>
              </a:defRPr>
            </a:lvl3pPr>
            <a:lvl4pPr>
              <a:defRPr>
                <a:latin typeface="Arial Rounded MT Std Light" panose="020F0302020102020204" pitchFamily="34" charset="0"/>
              </a:defRPr>
            </a:lvl4pPr>
            <a:lvl5pPr>
              <a:defRPr>
                <a:latin typeface="Arial Rounded MT Std Light" panose="020F0302020102020204" pitchFamily="34" charset="0"/>
              </a:defRPr>
            </a:lvl5pPr>
          </a:lstStyle>
          <a:p>
            <a:pPr lvl="0" rtl="0"/>
            <a:r>
              <a:rPr lang="ru"/>
              <a:t>Modifier les styles du texte du masque</a:t>
            </a:r>
          </a:p>
          <a:p>
            <a:pPr lvl="1" rtl="0"/>
            <a:r>
              <a:rPr lang="ru"/>
              <a:t>Deuxième niveau</a:t>
            </a:r>
          </a:p>
          <a:p>
            <a:pPr lvl="2" rtl="0"/>
            <a:r>
              <a:rPr lang="ru"/>
              <a:t>Troisième niveau</a:t>
            </a:r>
          </a:p>
          <a:p>
            <a:pPr lvl="3" rtl="0"/>
            <a:r>
              <a:rPr lang="ru"/>
              <a:t>Quatrième niveau</a:t>
            </a:r>
          </a:p>
          <a:p>
            <a:pPr lvl="4" rtl="0"/>
            <a:r>
              <a:rPr lang="ru"/>
              <a:t>Cinquième niveau</a:t>
            </a:r>
          </a:p>
        </p:txBody>
      </p:sp>
      <p:sp>
        <p:nvSpPr>
          <p:cNvPr id="10" name="Titre 9">
            <a:extLst>
              <a:ext uri="{FF2B5EF4-FFF2-40B4-BE49-F238E27FC236}">
                <a16:creationId xmlns:a16="http://schemas.microsoft.com/office/drawing/2014/main" id="{9DEEDE72-382E-499D-850E-53289FEF95FD}"/>
              </a:ext>
            </a:extLst>
          </p:cNvPr>
          <p:cNvSpPr>
            <a:spLocks noGrp="1"/>
          </p:cNvSpPr>
          <p:nvPr>
            <p:ph type="title"/>
          </p:nvPr>
        </p:nvSpPr>
        <p:spPr/>
        <p:txBody>
          <a:bodyPr rtlCol="0"/>
          <a:lstStyle>
            <a:lvl1pPr>
              <a:defRPr>
                <a:latin typeface="Arial Rounded MT Std Light" panose="020F0302020102020204" pitchFamily="34" charset="0"/>
              </a:defRPr>
            </a:lvl1pPr>
          </a:lstStyle>
          <a:p>
            <a:pPr rtl="0"/>
            <a:r>
              <a:rPr lang="ru"/>
              <a:t>Modifiez le style du titre</a:t>
            </a:r>
            <a:endParaRPr lang="en-GB" dirty="0"/>
          </a:p>
        </p:txBody>
      </p:sp>
      <p:sp>
        <p:nvSpPr>
          <p:cNvPr id="12" name="Espace réservé du pied de page 11">
            <a:extLst>
              <a:ext uri="{FF2B5EF4-FFF2-40B4-BE49-F238E27FC236}">
                <a16:creationId xmlns:a16="http://schemas.microsoft.com/office/drawing/2014/main" id="{866A8DD4-31B6-4A55-B86A-E4B767104BA6}"/>
              </a:ext>
            </a:extLst>
          </p:cNvPr>
          <p:cNvSpPr>
            <a:spLocks noGrp="1"/>
          </p:cNvSpPr>
          <p:nvPr>
            <p:ph type="ftr" sz="quarter" idx="11"/>
          </p:nvPr>
        </p:nvSpPr>
        <p:spPr/>
        <p:txBody>
          <a:bodyPr rtlCol="0"/>
          <a:lstStyle/>
          <a:p>
            <a:pPr rtl="0"/>
            <a:r>
              <a:rPr lang="ru"/>
              <a:t>Confidential Property of Schneider Electric |</a:t>
            </a:r>
            <a:endParaRPr lang="fr-FR"/>
          </a:p>
        </p:txBody>
      </p:sp>
      <p:sp>
        <p:nvSpPr>
          <p:cNvPr id="13" name="Espace réservé du numéro de diapositive 12">
            <a:extLst>
              <a:ext uri="{FF2B5EF4-FFF2-40B4-BE49-F238E27FC236}">
                <a16:creationId xmlns:a16="http://schemas.microsoft.com/office/drawing/2014/main" id="{57013305-C2AD-4093-8184-85ABB27AF6B2}"/>
              </a:ext>
            </a:extLst>
          </p:cNvPr>
          <p:cNvSpPr>
            <a:spLocks noGrp="1"/>
          </p:cNvSpPr>
          <p:nvPr>
            <p:ph type="sldNum" sz="quarter" idx="12"/>
          </p:nvPr>
        </p:nvSpPr>
        <p:spPr/>
        <p:txBody>
          <a:bodyPr rtlCol="0"/>
          <a:lstStyle/>
          <a:p>
            <a:pPr rtl="0"/>
            <a:fld id="{B0616F22-69CE-4C7F-A3C5-E8E7ED5497B8}" type="slidenum">
              <a:rPr lang="fr-FR" smtClean="0"/>
              <a:pPr/>
              <a:t>‹#›</a:t>
            </a:fld>
            <a:endParaRPr lang="fr-FR"/>
          </a:p>
        </p:txBody>
      </p:sp>
    </p:spTree>
    <p:extLst>
      <p:ext uri="{BB962C8B-B14F-4D97-AF65-F5344CB8AC3E}">
        <p14:creationId xmlns:p14="http://schemas.microsoft.com/office/powerpoint/2010/main" val="1350468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0D4D431-B6C5-42A1-81E5-FFAF6F20BF58}"/>
              </a:ext>
            </a:extLst>
          </p:cNvPr>
          <p:cNvSpPr>
            <a:spLocks noGrp="1"/>
          </p:cNvSpPr>
          <p:nvPr>
            <p:ph type="title"/>
          </p:nvPr>
        </p:nvSpPr>
        <p:spPr>
          <a:xfrm>
            <a:off x="0" y="0"/>
            <a:ext cx="12192000" cy="540000"/>
          </a:xfrm>
          <a:prstGeom prst="rect">
            <a:avLst/>
          </a:prstGeom>
          <a:solidFill>
            <a:schemeClr val="tx2">
              <a:alpha val="70000"/>
            </a:schemeClr>
          </a:solidFill>
        </p:spPr>
        <p:txBody>
          <a:bodyPr vert="horz" lIns="91440" tIns="45720" rIns="91440" bIns="45720" rtlCol="0" anchor="ctr">
            <a:normAutofit/>
          </a:bodyPr>
          <a:lstStyle/>
          <a:p>
            <a:pPr lvl="0" rtl="0"/>
            <a:r>
              <a:rPr lang="ru"/>
              <a:t>Modifiez le style du titre</a:t>
            </a:r>
          </a:p>
        </p:txBody>
      </p:sp>
      <p:sp>
        <p:nvSpPr>
          <p:cNvPr id="3" name="Espace réservé du texte 2">
            <a:extLst>
              <a:ext uri="{FF2B5EF4-FFF2-40B4-BE49-F238E27FC236}">
                <a16:creationId xmlns:a16="http://schemas.microsoft.com/office/drawing/2014/main" id="{34923996-7234-4970-A838-8E0D0A4530FA}"/>
              </a:ext>
            </a:extLst>
          </p:cNvPr>
          <p:cNvSpPr>
            <a:spLocks noGrp="1"/>
          </p:cNvSpPr>
          <p:nvPr>
            <p:ph type="body" idx="1"/>
          </p:nvPr>
        </p:nvSpPr>
        <p:spPr>
          <a:xfrm>
            <a:off x="838200" y="1074420"/>
            <a:ext cx="10515600" cy="5102543"/>
          </a:xfrm>
          <a:prstGeom prst="rect">
            <a:avLst/>
          </a:prstGeom>
        </p:spPr>
        <p:txBody>
          <a:bodyPr vert="horz" lIns="91440" tIns="45720" rIns="91440" bIns="45720" rtlCol="0">
            <a:normAutofit/>
          </a:bodyPr>
          <a:lstStyle/>
          <a:p>
            <a:pPr lvl="0" rtl="0"/>
            <a:r>
              <a:rPr lang="ru"/>
              <a:t>Modifier les styles du texte du masque</a:t>
            </a:r>
          </a:p>
          <a:p>
            <a:pPr lvl="1" rtl="0"/>
            <a:r>
              <a:rPr lang="ru"/>
              <a:t>Deuxième niveau</a:t>
            </a:r>
          </a:p>
          <a:p>
            <a:pPr lvl="2" rtl="0"/>
            <a:r>
              <a:rPr lang="ru"/>
              <a:t>Troisième niveau</a:t>
            </a:r>
          </a:p>
          <a:p>
            <a:pPr lvl="3" rtl="0"/>
            <a:r>
              <a:rPr lang="ru"/>
              <a:t>Quatrième niveau</a:t>
            </a:r>
          </a:p>
          <a:p>
            <a:pPr lvl="4" rtl="0"/>
            <a:r>
              <a:rPr lang="ru"/>
              <a:t>Cinquième niveau</a:t>
            </a:r>
          </a:p>
        </p:txBody>
      </p:sp>
      <p:sp>
        <p:nvSpPr>
          <p:cNvPr id="5" name="Espace réservé du pied de page 4">
            <a:extLst>
              <a:ext uri="{FF2B5EF4-FFF2-40B4-BE49-F238E27FC236}">
                <a16:creationId xmlns:a16="http://schemas.microsoft.com/office/drawing/2014/main" id="{C2BD9A54-FD34-4165-9727-00A0D9E75E4A}"/>
              </a:ext>
            </a:extLst>
          </p:cNvPr>
          <p:cNvSpPr>
            <a:spLocks noGrp="1"/>
          </p:cNvSpPr>
          <p:nvPr>
            <p:ph type="ftr" sz="quarter" idx="3"/>
          </p:nvPr>
        </p:nvSpPr>
        <p:spPr>
          <a:xfrm>
            <a:off x="0" y="6669417"/>
            <a:ext cx="11848044" cy="188583"/>
          </a:xfrm>
          <a:prstGeom prst="rect">
            <a:avLst/>
          </a:prstGeom>
        </p:spPr>
        <p:txBody>
          <a:bodyPr vert="horz" lIns="91440" tIns="45720" rIns="0" bIns="45720" rtlCol="0" anchor="ctr"/>
          <a:lstStyle>
            <a:lvl1pPr algn="r">
              <a:defRPr sz="800">
                <a:solidFill>
                  <a:schemeClr val="tx1">
                    <a:tint val="75000"/>
                  </a:schemeClr>
                </a:solidFill>
                <a:latin typeface="Arial Rounded MT Std Light" panose="020F0302020102020204" pitchFamily="34" charset="0"/>
              </a:defRPr>
            </a:lvl1pPr>
          </a:lstStyle>
          <a:p>
            <a:pPr rtl="0"/>
            <a:r>
              <a:rPr lang="ru"/>
              <a:t>Confidential Property of Schneider Electric |</a:t>
            </a:r>
            <a:endParaRPr lang="en-US" dirty="0"/>
          </a:p>
        </p:txBody>
      </p:sp>
      <p:sp>
        <p:nvSpPr>
          <p:cNvPr id="6" name="Espace réservé du numéro de diapositive 5">
            <a:extLst>
              <a:ext uri="{FF2B5EF4-FFF2-40B4-BE49-F238E27FC236}">
                <a16:creationId xmlns:a16="http://schemas.microsoft.com/office/drawing/2014/main" id="{E6A1017B-3670-4598-81F4-8DDCFDF34C9F}"/>
              </a:ext>
            </a:extLst>
          </p:cNvPr>
          <p:cNvSpPr>
            <a:spLocks noGrp="1"/>
          </p:cNvSpPr>
          <p:nvPr>
            <p:ph type="sldNum" sz="quarter" idx="4"/>
          </p:nvPr>
        </p:nvSpPr>
        <p:spPr>
          <a:xfrm>
            <a:off x="11848044" y="6669416"/>
            <a:ext cx="343956" cy="188583"/>
          </a:xfrm>
          <a:prstGeom prst="rect">
            <a:avLst/>
          </a:prstGeom>
        </p:spPr>
        <p:txBody>
          <a:bodyPr vert="horz" lIns="36000" tIns="45720" rIns="91440" bIns="45720" rtlCol="0" anchor="ctr"/>
          <a:lstStyle>
            <a:lvl1pPr algn="l">
              <a:defRPr sz="800">
                <a:solidFill>
                  <a:schemeClr val="tx1">
                    <a:tint val="75000"/>
                  </a:schemeClr>
                </a:solidFill>
                <a:latin typeface="Arial Rounded MT Std Light" panose="020F0302020102020204" pitchFamily="34" charset="0"/>
              </a:defRPr>
            </a:lvl1pPr>
          </a:lstStyle>
          <a:p>
            <a:pPr rtl="0"/>
            <a:fld id="{B0616F22-69CE-4C7F-A3C5-E8E7ED5497B8}" type="slidenum">
              <a:rPr lang="fr-FR" smtClean="0"/>
              <a:pPr/>
              <a:t>‹#›</a:t>
            </a:fld>
            <a:endParaRPr lang="fr-FR" dirty="0"/>
          </a:p>
        </p:txBody>
      </p:sp>
    </p:spTree>
    <p:extLst>
      <p:ext uri="{BB962C8B-B14F-4D97-AF65-F5344CB8AC3E}">
        <p14:creationId xmlns:p14="http://schemas.microsoft.com/office/powerpoint/2010/main" val="1312409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66" r:id="rId5"/>
    <p:sldLayoutId id="2147483667" r:id="rId6"/>
    <p:sldLayoutId id="2147483668" r:id="rId7"/>
    <p:sldLayoutId id="2147483652" r:id="rId8"/>
    <p:sldLayoutId id="2147483653" r:id="rId9"/>
    <p:sldLayoutId id="2147483654" r:id="rId10"/>
    <p:sldLayoutId id="2147483663" r:id="rId11"/>
    <p:sldLayoutId id="2147483660" r:id="rId12"/>
    <p:sldLayoutId id="2147483661" r:id="rId13"/>
    <p:sldLayoutId id="2147483655" r:id="rId14"/>
    <p:sldLayoutId id="2147483664" r:id="rId15"/>
  </p:sldLayoutIdLst>
  <p:hf hdr="0" dt="0"/>
  <p:txStyles>
    <p:titleStyle>
      <a:lvl1pPr algn="l" defTabSz="914400" rtl="0" eaLnBrk="1" latinLnBrk="0" hangingPunct="1">
        <a:lnSpc>
          <a:spcPct val="90000"/>
        </a:lnSpc>
        <a:spcBef>
          <a:spcPct val="0"/>
        </a:spcBef>
        <a:buNone/>
        <a:defRPr lang="fr-FR" sz="2400" kern="1200">
          <a:solidFill>
            <a:schemeClr val="bg1"/>
          </a:solidFill>
          <a:latin typeface="Arial Rounded MT Std Light" panose="020F0302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Rounded MT Std Light" panose="020F0302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Std Light" panose="020F0302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Rounded MT Std Light" panose="020F0302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Rounded MT Std Light" panose="020F0302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Rounded MT Std Light" panose="020F0302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51.jpeg"/><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58.png"/><Relationship Id="rId4" Type="http://schemas.openxmlformats.org/officeDocument/2006/relationships/image" Target="../media/image57.png"/></Relationships>
</file>

<file path=ppt/slides/_rels/slide14.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66.jpeg"/><Relationship Id="rId4" Type="http://schemas.openxmlformats.org/officeDocument/2006/relationships/image" Target="../media/image6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68.png"/></Relationships>
</file>

<file path=ppt/slides/_rels/slide1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70.png"/></Relationships>
</file>

<file path=ppt/slides/_rels/slide1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78.jpeg"/><Relationship Id="rId5" Type="http://schemas.openxmlformats.org/officeDocument/2006/relationships/image" Target="../media/image77.png"/><Relationship Id="rId4" Type="http://schemas.openxmlformats.org/officeDocument/2006/relationships/image" Target="../media/image76.png"/></Relationships>
</file>

<file path=ppt/slides/_rels/slide21.xml.rels><?xml version="1.0" encoding="UTF-8" standalone="yes"?>
<Relationships xmlns="http://schemas.openxmlformats.org/package/2006/relationships"><Relationship Id="rId8" Type="http://schemas.openxmlformats.org/officeDocument/2006/relationships/image" Target="../media/image84.jpeg"/><Relationship Id="rId13" Type="http://schemas.openxmlformats.org/officeDocument/2006/relationships/image" Target="../media/image89.png"/><Relationship Id="rId18" Type="http://schemas.openxmlformats.org/officeDocument/2006/relationships/image" Target="../media/image94.png"/><Relationship Id="rId26" Type="http://schemas.openxmlformats.org/officeDocument/2006/relationships/image" Target="../media/image102.png"/><Relationship Id="rId3" Type="http://schemas.openxmlformats.org/officeDocument/2006/relationships/image" Target="../media/image79.jpeg"/><Relationship Id="rId21" Type="http://schemas.openxmlformats.org/officeDocument/2006/relationships/image" Target="../media/image97.png"/><Relationship Id="rId7" Type="http://schemas.openxmlformats.org/officeDocument/2006/relationships/image" Target="../media/image83.jpeg"/><Relationship Id="rId12" Type="http://schemas.openxmlformats.org/officeDocument/2006/relationships/image" Target="../media/image88.png"/><Relationship Id="rId17" Type="http://schemas.openxmlformats.org/officeDocument/2006/relationships/image" Target="../media/image93.png"/><Relationship Id="rId25" Type="http://schemas.openxmlformats.org/officeDocument/2006/relationships/image" Target="../media/image101.png"/><Relationship Id="rId2" Type="http://schemas.openxmlformats.org/officeDocument/2006/relationships/notesSlide" Target="../notesSlides/notesSlide21.xml"/><Relationship Id="rId16" Type="http://schemas.openxmlformats.org/officeDocument/2006/relationships/image" Target="../media/image92.png"/><Relationship Id="rId20" Type="http://schemas.openxmlformats.org/officeDocument/2006/relationships/image" Target="../media/image96.jpeg"/><Relationship Id="rId1" Type="http://schemas.openxmlformats.org/officeDocument/2006/relationships/slideLayout" Target="../slideLayouts/slideLayout13.xml"/><Relationship Id="rId6" Type="http://schemas.openxmlformats.org/officeDocument/2006/relationships/image" Target="../media/image82.jpeg"/><Relationship Id="rId11" Type="http://schemas.openxmlformats.org/officeDocument/2006/relationships/image" Target="../media/image87.jpeg"/><Relationship Id="rId24" Type="http://schemas.openxmlformats.org/officeDocument/2006/relationships/image" Target="../media/image100.png"/><Relationship Id="rId5" Type="http://schemas.openxmlformats.org/officeDocument/2006/relationships/image" Target="../media/image81.jpeg"/><Relationship Id="rId15" Type="http://schemas.openxmlformats.org/officeDocument/2006/relationships/image" Target="../media/image91.png"/><Relationship Id="rId23" Type="http://schemas.openxmlformats.org/officeDocument/2006/relationships/image" Target="../media/image99.jpeg"/><Relationship Id="rId10" Type="http://schemas.openxmlformats.org/officeDocument/2006/relationships/image" Target="../media/image86.jpeg"/><Relationship Id="rId19" Type="http://schemas.openxmlformats.org/officeDocument/2006/relationships/image" Target="../media/image95.png"/><Relationship Id="rId4" Type="http://schemas.openxmlformats.org/officeDocument/2006/relationships/image" Target="../media/image80.png"/><Relationship Id="rId9" Type="http://schemas.openxmlformats.org/officeDocument/2006/relationships/image" Target="../media/image85.png"/><Relationship Id="rId14" Type="http://schemas.openxmlformats.org/officeDocument/2006/relationships/image" Target="../media/image90.png"/><Relationship Id="rId22" Type="http://schemas.openxmlformats.org/officeDocument/2006/relationships/image" Target="../media/image98.png"/></Relationships>
</file>

<file path=ppt/slides/_rels/slide22.xml.rels><?xml version="1.0" encoding="UTF-8" standalone="yes"?>
<Relationships xmlns="http://schemas.openxmlformats.org/package/2006/relationships"><Relationship Id="rId8" Type="http://schemas.openxmlformats.org/officeDocument/2006/relationships/image" Target="../media/image108.jpeg"/><Relationship Id="rId13" Type="http://schemas.openxmlformats.org/officeDocument/2006/relationships/image" Target="../media/image113.png"/><Relationship Id="rId18" Type="http://schemas.openxmlformats.org/officeDocument/2006/relationships/image" Target="../media/image118.jpeg"/><Relationship Id="rId3" Type="http://schemas.openxmlformats.org/officeDocument/2006/relationships/image" Target="../media/image103.png"/><Relationship Id="rId7" Type="http://schemas.openxmlformats.org/officeDocument/2006/relationships/image" Target="../media/image107.jpeg"/><Relationship Id="rId12" Type="http://schemas.openxmlformats.org/officeDocument/2006/relationships/image" Target="../media/image112.png"/><Relationship Id="rId17" Type="http://schemas.openxmlformats.org/officeDocument/2006/relationships/image" Target="../media/image117.jpeg"/><Relationship Id="rId2" Type="http://schemas.openxmlformats.org/officeDocument/2006/relationships/notesSlide" Target="../notesSlides/notesSlide22.xml"/><Relationship Id="rId16" Type="http://schemas.openxmlformats.org/officeDocument/2006/relationships/image" Target="../media/image116.png"/><Relationship Id="rId20" Type="http://schemas.openxmlformats.org/officeDocument/2006/relationships/image" Target="../media/image120.jpeg"/><Relationship Id="rId1" Type="http://schemas.openxmlformats.org/officeDocument/2006/relationships/slideLayout" Target="../slideLayouts/slideLayout13.xml"/><Relationship Id="rId6" Type="http://schemas.openxmlformats.org/officeDocument/2006/relationships/image" Target="../media/image106.png"/><Relationship Id="rId11" Type="http://schemas.openxmlformats.org/officeDocument/2006/relationships/image" Target="../media/image111.png"/><Relationship Id="rId5" Type="http://schemas.openxmlformats.org/officeDocument/2006/relationships/image" Target="../media/image105.png"/><Relationship Id="rId15" Type="http://schemas.openxmlformats.org/officeDocument/2006/relationships/image" Target="../media/image115.png"/><Relationship Id="rId10" Type="http://schemas.openxmlformats.org/officeDocument/2006/relationships/image" Target="../media/image110.png"/><Relationship Id="rId19" Type="http://schemas.openxmlformats.org/officeDocument/2006/relationships/image" Target="../media/image119.jpeg"/><Relationship Id="rId4" Type="http://schemas.openxmlformats.org/officeDocument/2006/relationships/image" Target="../media/image104.png"/><Relationship Id="rId9" Type="http://schemas.openxmlformats.org/officeDocument/2006/relationships/image" Target="../media/image109.jpeg"/><Relationship Id="rId14" Type="http://schemas.openxmlformats.org/officeDocument/2006/relationships/image" Target="../media/image1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70.png"/><Relationship Id="rId4" Type="http://schemas.openxmlformats.org/officeDocument/2006/relationships/image" Target="../media/image122.jpeg"/></Relationships>
</file>

<file path=ppt/slides/_rels/slide25.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126.png"/><Relationship Id="rId4" Type="http://schemas.openxmlformats.org/officeDocument/2006/relationships/image" Target="../media/image1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4.xml"/><Relationship Id="rId7" Type="http://schemas.openxmlformats.org/officeDocument/2006/relationships/image" Target="../media/image27.png"/><Relationship Id="rId2" Type="http://schemas.openxmlformats.org/officeDocument/2006/relationships/slideLayout" Target="../slideLayouts/slideLayout11.xml"/><Relationship Id="rId1" Type="http://schemas.openxmlformats.org/officeDocument/2006/relationships/tags" Target="../tags/tag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 Id="rId9" Type="http://schemas.openxmlformats.org/officeDocument/2006/relationships/image" Target="../media/image29.png"/></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40.png"/><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 Target="slide8.xml"/><Relationship Id="rId7" Type="http://schemas.openxmlformats.org/officeDocument/2006/relationships/slide" Target="slide16.xml"/><Relationship Id="rId12"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2.png"/><Relationship Id="rId11" Type="http://schemas.openxmlformats.org/officeDocument/2006/relationships/slide" Target="slide26.xml"/><Relationship Id="rId5" Type="http://schemas.openxmlformats.org/officeDocument/2006/relationships/slide" Target="slide12.xml"/><Relationship Id="rId10" Type="http://schemas.openxmlformats.org/officeDocument/2006/relationships/image" Target="../media/image44.png"/><Relationship Id="rId4" Type="http://schemas.openxmlformats.org/officeDocument/2006/relationships/image" Target="../media/image41.png"/><Relationship Id="rId9" Type="http://schemas.openxmlformats.org/officeDocument/2006/relationships/slide" Target="slide2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48.jpeg"/><Relationship Id="rId4" Type="http://schemas.openxmlformats.org/officeDocument/2006/relationships/image" Target="../media/image4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hidden="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89672" y="6517696"/>
            <a:ext cx="266700" cy="238125"/>
          </a:xfrm>
          <a:prstGeom prst="rect">
            <a:avLst/>
          </a:prstGeom>
        </p:spPr>
      </p:pic>
      <p:sp>
        <p:nvSpPr>
          <p:cNvPr id="13" name="ZoneTexte 12" hidden="1"/>
          <p:cNvSpPr txBox="1"/>
          <p:nvPr/>
        </p:nvSpPr>
        <p:spPr>
          <a:xfrm>
            <a:off x="5303874" y="5997820"/>
            <a:ext cx="1541721" cy="446276"/>
          </a:xfrm>
          <a:prstGeom prst="rect">
            <a:avLst/>
          </a:prstGeom>
          <a:noFill/>
        </p:spPr>
        <p:txBody>
          <a:bodyPr wrap="square" rtlCol="0">
            <a:spAutoFit/>
          </a:bodyPr>
          <a:lstStyle/>
          <a:p>
            <a:pPr algn="ctr" rtl="0"/>
            <a:r>
              <a:rPr lang="ru" sz="2300">
                <a:solidFill>
                  <a:schemeClr val="bg1"/>
                </a:solidFill>
                <a:latin typeface="Arial Rounded MT Bold" panose="020F0704030504030204" pitchFamily="34" charset="0"/>
              </a:rPr>
              <a:t>START</a:t>
            </a:r>
          </a:p>
        </p:txBody>
      </p:sp>
      <p:sp>
        <p:nvSpPr>
          <p:cNvPr id="14" name="Rectangle 13" hidden="1">
            <a:hlinkClick r:id="" action="ppaction://hlinkshowjump?jump=nextslide"/>
          </p:cNvPr>
          <p:cNvSpPr/>
          <p:nvPr/>
        </p:nvSpPr>
        <p:spPr>
          <a:xfrm>
            <a:off x="5249391" y="5656521"/>
            <a:ext cx="1688804" cy="123957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latin typeface="Arial Rounded MT Std Light" panose="020F0302020102020204" pitchFamily="34" charset="0"/>
            </a:endParaRPr>
          </a:p>
        </p:txBody>
      </p:sp>
      <p:sp>
        <p:nvSpPr>
          <p:cNvPr id="15" name="Rectangle 14">
            <a:extLst>
              <a:ext uri="{FF2B5EF4-FFF2-40B4-BE49-F238E27FC236}">
                <a16:creationId xmlns:a16="http://schemas.microsoft.com/office/drawing/2014/main" id="{594C298D-2E53-4245-A4A2-FEF661AD466E}"/>
              </a:ext>
            </a:extLst>
          </p:cNvPr>
          <p:cNvSpPr/>
          <p:nvPr/>
        </p:nvSpPr>
        <p:spPr>
          <a:xfrm>
            <a:off x="632450" y="503394"/>
            <a:ext cx="6643580" cy="584775"/>
          </a:xfrm>
          <a:prstGeom prst="rect">
            <a:avLst/>
          </a:prstGeom>
        </p:spPr>
        <p:txBody>
          <a:bodyPr wrap="square" rtlCol="0">
            <a:spAutoFit/>
          </a:bodyPr>
          <a:lstStyle/>
          <a:p>
            <a:pPr algn="ctr"/>
            <a:r>
              <a:rPr lang="ru-RU" sz="1600" dirty="0">
                <a:solidFill>
                  <a:srgbClr val="FFFFFF"/>
                </a:solidFill>
                <a:latin typeface="Arial Rounded MT Pro Light" panose="020F0302020202020204" pitchFamily="34" charset="0"/>
              </a:rPr>
              <a:t>Центры управления электродвигателями, надежно работающие </a:t>
            </a:r>
            <a:br>
              <a:rPr lang="en-US" sz="1600" dirty="0">
                <a:solidFill>
                  <a:srgbClr val="FFFFFF"/>
                </a:solidFill>
                <a:latin typeface="Arial Rounded MT Pro Light" panose="020F0302020202020204" pitchFamily="34" charset="0"/>
              </a:rPr>
            </a:br>
            <a:r>
              <a:rPr lang="ru-RU" sz="1600" dirty="0">
                <a:solidFill>
                  <a:srgbClr val="FFFFFF"/>
                </a:solidFill>
                <a:latin typeface="Arial Rounded MT Pro Light" panose="020F0302020202020204" pitchFamily="34" charset="0"/>
              </a:rPr>
              <a:t>в самых сложных условиях эксплуатации</a:t>
            </a:r>
            <a:endParaRPr lang="fr-FR" sz="300" dirty="0">
              <a:solidFill>
                <a:prstClr val="black"/>
              </a:solidFill>
              <a:latin typeface="Microsoft Sans Serif" panose="020B0604020202020204" pitchFamily="34" charset="0"/>
            </a:endParaRPr>
          </a:p>
        </p:txBody>
      </p:sp>
      <p:sp>
        <p:nvSpPr>
          <p:cNvPr id="12" name="ZoneTexte 11"/>
          <p:cNvSpPr txBox="1"/>
          <p:nvPr/>
        </p:nvSpPr>
        <p:spPr>
          <a:xfrm>
            <a:off x="175490" y="2481848"/>
            <a:ext cx="7028873" cy="1200329"/>
          </a:xfrm>
          <a:prstGeom prst="rect">
            <a:avLst/>
          </a:prstGeom>
          <a:noFill/>
          <a:effectLst/>
        </p:spPr>
        <p:txBody>
          <a:bodyPr wrap="square" rtlCol="0">
            <a:spAutoFit/>
          </a:bodyPr>
          <a:lstStyle>
            <a:defPPr>
              <a:defRPr lang="fr-FR"/>
            </a:defPPr>
            <a:lvl1pPr algn="ctr">
              <a:defRPr sz="7200">
                <a:solidFill>
                  <a:schemeClr val="bg1"/>
                </a:solidFill>
                <a:latin typeface="+mj-lt"/>
              </a:defRPr>
            </a:lvl1pPr>
          </a:lstStyle>
          <a:p>
            <a:pPr rtl="0"/>
            <a:r>
              <a:rPr lang="ru" sz="3600" dirty="0">
                <a:latin typeface="Arial Rounded MT Std Light" panose="020F0302020102020204" pitchFamily="34" charset="0"/>
              </a:rPr>
              <a:t>Автоматические выключатели </a:t>
            </a:r>
            <a:br>
              <a:rPr lang="ru" sz="3600" dirty="0">
                <a:latin typeface="Arial Rounded MT Std Light" panose="020F0302020102020204" pitchFamily="34" charset="0"/>
              </a:rPr>
            </a:br>
            <a:r>
              <a:rPr lang="ru" sz="3600" dirty="0">
                <a:latin typeface="Arial Rounded MT Std Light" panose="020F0302020102020204" pitchFamily="34" charset="0"/>
              </a:rPr>
              <a:t>для защиты электродвигателя</a:t>
            </a:r>
          </a:p>
        </p:txBody>
      </p:sp>
      <p:pic>
        <p:nvPicPr>
          <p:cNvPr id="16" name="Image 15">
            <a:extLst>
              <a:ext uri="{FF2B5EF4-FFF2-40B4-BE49-F238E27FC236}">
                <a16:creationId xmlns:a16="http://schemas.microsoft.com/office/drawing/2014/main" id="{4386AD7D-E684-46F4-8573-75DA981BA7E9}"/>
              </a:ext>
            </a:extLst>
          </p:cNvPr>
          <p:cNvPicPr>
            <a:picLocks noChangeAspect="1"/>
          </p:cNvPicPr>
          <p:nvPr/>
        </p:nvPicPr>
        <p:blipFill>
          <a:blip r:embed="rId4" cstate="email"/>
          <a:stretch>
            <a:fillRect/>
          </a:stretch>
        </p:blipFill>
        <p:spPr>
          <a:xfrm>
            <a:off x="9978975" y="2588484"/>
            <a:ext cx="817839" cy="1337102"/>
          </a:xfrm>
          <a:prstGeom prst="rect">
            <a:avLst/>
          </a:prstGeom>
          <a:effectLst>
            <a:outerShdw blurRad="63500" sx="102000" sy="102000" algn="ctr" rotWithShape="0">
              <a:prstClr val="black">
                <a:alpha val="40000"/>
              </a:prstClr>
            </a:outerShdw>
          </a:effectLst>
        </p:spPr>
      </p:pic>
      <p:pic>
        <p:nvPicPr>
          <p:cNvPr id="17" name="Image 16">
            <a:extLst>
              <a:ext uri="{FF2B5EF4-FFF2-40B4-BE49-F238E27FC236}">
                <a16:creationId xmlns:a16="http://schemas.microsoft.com/office/drawing/2014/main" id="{C9D92B73-E623-4DE2-8811-E17BFE6E15B5}"/>
              </a:ext>
            </a:extLst>
          </p:cNvPr>
          <p:cNvPicPr>
            <a:picLocks noChangeAspect="1"/>
          </p:cNvPicPr>
          <p:nvPr/>
        </p:nvPicPr>
        <p:blipFill>
          <a:blip r:embed="rId5" cstate="email"/>
          <a:stretch>
            <a:fillRect/>
          </a:stretch>
        </p:blipFill>
        <p:spPr>
          <a:xfrm>
            <a:off x="10928834" y="2588917"/>
            <a:ext cx="817839" cy="1336236"/>
          </a:xfrm>
          <a:prstGeom prst="rect">
            <a:avLst/>
          </a:prstGeom>
          <a:effectLst>
            <a:outerShdw blurRad="63500" sx="102000" sy="102000" algn="ctr" rotWithShape="0">
              <a:prstClr val="black">
                <a:alpha val="40000"/>
              </a:prstClr>
            </a:outerShdw>
          </a:effectLst>
        </p:spPr>
      </p:pic>
      <p:pic>
        <p:nvPicPr>
          <p:cNvPr id="18" name="Image 17">
            <a:extLst>
              <a:ext uri="{FF2B5EF4-FFF2-40B4-BE49-F238E27FC236}">
                <a16:creationId xmlns:a16="http://schemas.microsoft.com/office/drawing/2014/main" id="{7BE9CF20-E7E4-467A-8377-7C693E6FCD45}"/>
              </a:ext>
            </a:extLst>
          </p:cNvPr>
          <p:cNvPicPr>
            <a:picLocks noChangeAspect="1"/>
          </p:cNvPicPr>
          <p:nvPr/>
        </p:nvPicPr>
        <p:blipFill>
          <a:blip r:embed="rId6" cstate="email"/>
          <a:stretch>
            <a:fillRect/>
          </a:stretch>
        </p:blipFill>
        <p:spPr>
          <a:xfrm>
            <a:off x="9036843" y="2588917"/>
            <a:ext cx="817839" cy="1337102"/>
          </a:xfrm>
          <a:prstGeom prst="rect">
            <a:avLst/>
          </a:prstGeom>
          <a:effectLst>
            <a:outerShdw blurRad="63500" sx="102000" sy="102000" algn="ctr" rotWithShape="0">
              <a:prstClr val="black">
                <a:alpha val="40000"/>
              </a:prstClr>
            </a:outerShdw>
          </a:effectLst>
        </p:spPr>
      </p:pic>
      <p:cxnSp>
        <p:nvCxnSpPr>
          <p:cNvPr id="10" name="Connecteur droit 9">
            <a:extLst>
              <a:ext uri="{FF2B5EF4-FFF2-40B4-BE49-F238E27FC236}">
                <a16:creationId xmlns:a16="http://schemas.microsoft.com/office/drawing/2014/main" id="{F29B77C9-6E0E-4B6F-AF0A-280404362219}"/>
              </a:ext>
            </a:extLst>
          </p:cNvPr>
          <p:cNvCxnSpPr/>
          <p:nvPr/>
        </p:nvCxnSpPr>
        <p:spPr>
          <a:xfrm>
            <a:off x="910319" y="1380555"/>
            <a:ext cx="5562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itre 19">
            <a:extLst>
              <a:ext uri="{FF2B5EF4-FFF2-40B4-BE49-F238E27FC236}">
                <a16:creationId xmlns:a16="http://schemas.microsoft.com/office/drawing/2014/main" id="{BD94BB2F-7A66-4C92-862D-43A5C4CDFBC6}"/>
              </a:ext>
            </a:extLst>
          </p:cNvPr>
          <p:cNvSpPr>
            <a:spLocks noGrp="1"/>
          </p:cNvSpPr>
          <p:nvPr>
            <p:ph type="title"/>
          </p:nvPr>
        </p:nvSpPr>
        <p:spPr>
          <a:xfrm>
            <a:off x="685688" y="1380555"/>
            <a:ext cx="6011862" cy="1323439"/>
          </a:xfrm>
        </p:spPr>
        <p:txBody>
          <a:bodyPr rtlCol="0">
            <a:normAutofit fontScale="90000"/>
          </a:bodyPr>
          <a:lstStyle/>
          <a:p>
            <a:pPr algn="ctr" rtl="0"/>
            <a:r>
              <a:rPr lang="ru" dirty="0"/>
              <a:t>TeSys™ GV4</a:t>
            </a:r>
            <a:endParaRPr lang="en-GB" dirty="0"/>
          </a:p>
        </p:txBody>
      </p:sp>
      <p:pic>
        <p:nvPicPr>
          <p:cNvPr id="21" name="Image 2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42072" y="6485162"/>
            <a:ext cx="266700" cy="238125"/>
          </a:xfrm>
          <a:prstGeom prst="rect">
            <a:avLst/>
          </a:prstGeom>
        </p:spPr>
      </p:pic>
      <p:sp>
        <p:nvSpPr>
          <p:cNvPr id="22" name="ZoneTexte 21"/>
          <p:cNvSpPr txBox="1"/>
          <p:nvPr/>
        </p:nvSpPr>
        <p:spPr>
          <a:xfrm>
            <a:off x="5456274" y="5965286"/>
            <a:ext cx="1541721" cy="446276"/>
          </a:xfrm>
          <a:prstGeom prst="rect">
            <a:avLst/>
          </a:prstGeom>
          <a:noFill/>
        </p:spPr>
        <p:txBody>
          <a:bodyPr wrap="square" rtlCol="0">
            <a:spAutoFit/>
          </a:bodyPr>
          <a:lstStyle/>
          <a:p>
            <a:pPr algn="ctr" rtl="0"/>
            <a:r>
              <a:rPr lang="ru" sz="2300">
                <a:solidFill>
                  <a:schemeClr val="bg1"/>
                </a:solidFill>
                <a:latin typeface="Arial Rounded MT Bold" panose="020F0704030504030204" pitchFamily="34" charset="0"/>
              </a:rPr>
              <a:t>ЗАПУСК</a:t>
            </a:r>
          </a:p>
        </p:txBody>
      </p:sp>
      <p:sp>
        <p:nvSpPr>
          <p:cNvPr id="23" name="Rectangle 22">
            <a:hlinkClick r:id="" action="ppaction://hlinkshowjump?jump=nextslide"/>
          </p:cNvPr>
          <p:cNvSpPr/>
          <p:nvPr/>
        </p:nvSpPr>
        <p:spPr>
          <a:xfrm>
            <a:off x="5401791" y="5623987"/>
            <a:ext cx="1688804" cy="123957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Tree>
    <p:extLst>
      <p:ext uri="{BB962C8B-B14F-4D97-AF65-F5344CB8AC3E}">
        <p14:creationId xmlns:p14="http://schemas.microsoft.com/office/powerpoint/2010/main" val="312704674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strVal val="#ppt_x"/>
                                          </p:val>
                                        </p:tav>
                                        <p:tav tm="100000">
                                          <p:val>
                                            <p:strVal val="#ppt_x"/>
                                          </p:val>
                                        </p:tav>
                                      </p:tavLst>
                                    </p:anim>
                                    <p:anim calcmode="lin" valueType="num">
                                      <p:cBhvr>
                                        <p:cTn id="26" dur="500" fill="hold"/>
                                        <p:tgtEl>
                                          <p:spTgt spid="2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anim calcmode="lin" valueType="num">
                                      <p:cBhvr>
                                        <p:cTn id="30" dur="500" fill="hold"/>
                                        <p:tgtEl>
                                          <p:spTgt spid="21"/>
                                        </p:tgtEl>
                                        <p:attrNameLst>
                                          <p:attrName>ppt_x</p:attrName>
                                        </p:attrNameLst>
                                      </p:cBhvr>
                                      <p:tavLst>
                                        <p:tav tm="0">
                                          <p:val>
                                            <p:strVal val="#ppt_x"/>
                                          </p:val>
                                        </p:tav>
                                        <p:tav tm="100000">
                                          <p:val>
                                            <p:strVal val="#ppt_x"/>
                                          </p:val>
                                        </p:tav>
                                      </p:tavLst>
                                    </p:anim>
                                    <p:anim calcmode="lin" valueType="num">
                                      <p:cBhvr>
                                        <p:cTn id="31"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FA40EB67-7B11-4E8E-A8D7-48ACBB71252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809" y="-954"/>
            <a:ext cx="12184381" cy="6858954"/>
          </a:xfrm>
          <a:prstGeom prst="rect">
            <a:avLst/>
          </a:prstGeom>
        </p:spPr>
      </p:pic>
      <p:sp>
        <p:nvSpPr>
          <p:cNvPr id="17" name="Rectangle 16">
            <a:extLst>
              <a:ext uri="{FF2B5EF4-FFF2-40B4-BE49-F238E27FC236}">
                <a16:creationId xmlns:a16="http://schemas.microsoft.com/office/drawing/2014/main" id="{05621FB0-87E1-4A90-B431-6F12AA6C1733}"/>
              </a:ext>
            </a:extLst>
          </p:cNvPr>
          <p:cNvSpPr/>
          <p:nvPr/>
        </p:nvSpPr>
        <p:spPr>
          <a:xfrm>
            <a:off x="0" y="540000"/>
            <a:ext cx="12193200" cy="6317999"/>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latin typeface="Arial Rounded MT Std Light" panose="020F0302020102020204" pitchFamily="34" charset="0"/>
            </a:endParaRPr>
          </a:p>
        </p:txBody>
      </p:sp>
      <p:sp>
        <p:nvSpPr>
          <p:cNvPr id="11" name="Rectangle 10">
            <a:extLst>
              <a:ext uri="{FF2B5EF4-FFF2-40B4-BE49-F238E27FC236}">
                <a16:creationId xmlns:a16="http://schemas.microsoft.com/office/drawing/2014/main" id="{0C555865-0FA6-449D-8746-49E58660156F}"/>
              </a:ext>
            </a:extLst>
          </p:cNvPr>
          <p:cNvSpPr/>
          <p:nvPr/>
        </p:nvSpPr>
        <p:spPr>
          <a:xfrm>
            <a:off x="8131808" y="536805"/>
            <a:ext cx="4070704" cy="3162185"/>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GB" sz="3200" dirty="0">
              <a:solidFill>
                <a:prstClr val="white"/>
              </a:solidFill>
            </a:endParaRPr>
          </a:p>
          <a:p>
            <a:pPr algn="ctr" rtl="0"/>
            <a:endParaRPr lang="en-GB" sz="3200" dirty="0">
              <a:solidFill>
                <a:prstClr val="white"/>
              </a:solidFill>
            </a:endParaRPr>
          </a:p>
          <a:p>
            <a:pPr algn="ctr" rtl="0"/>
            <a:r>
              <a:rPr lang="ru" sz="3200" dirty="0">
                <a:solidFill>
                  <a:prstClr val="white"/>
                </a:solidFill>
              </a:rPr>
              <a:t>Запатентованная технология EverLink™ </a:t>
            </a:r>
          </a:p>
        </p:txBody>
      </p:sp>
      <p:sp>
        <p:nvSpPr>
          <p:cNvPr id="2" name="Titre 1">
            <a:extLst>
              <a:ext uri="{FF2B5EF4-FFF2-40B4-BE49-F238E27FC236}">
                <a16:creationId xmlns:a16="http://schemas.microsoft.com/office/drawing/2014/main" id="{947B565A-28FE-46BD-9B66-16DCD8D2DD43}"/>
              </a:ext>
            </a:extLst>
          </p:cNvPr>
          <p:cNvSpPr>
            <a:spLocks noGrp="1"/>
          </p:cNvSpPr>
          <p:nvPr>
            <p:ph type="title"/>
          </p:nvPr>
        </p:nvSpPr>
        <p:spPr/>
        <p:txBody>
          <a:bodyPr rtlCol="0"/>
          <a:lstStyle/>
          <a:p>
            <a:r>
              <a:rPr lang="ru-RU" dirty="0"/>
              <a:t>Безопасность и надежность</a:t>
            </a:r>
            <a:endParaRPr lang="ru" dirty="0"/>
          </a:p>
        </p:txBody>
      </p:sp>
      <p:sp>
        <p:nvSpPr>
          <p:cNvPr id="5" name="Rectangle 4"/>
          <p:cNvSpPr/>
          <p:nvPr/>
        </p:nvSpPr>
        <p:spPr>
          <a:xfrm>
            <a:off x="8412088" y="3984743"/>
            <a:ext cx="3648415" cy="2677656"/>
          </a:xfrm>
          <a:prstGeom prst="rect">
            <a:avLst/>
          </a:prstGeom>
        </p:spPr>
        <p:txBody>
          <a:bodyPr wrap="square" rtlCol="0">
            <a:spAutoFit/>
          </a:bodyPr>
          <a:lstStyle/>
          <a:p>
            <a:r>
              <a:rPr lang="ru" sz="2400" dirty="0">
                <a:solidFill>
                  <a:prstClr val="white"/>
                </a:solidFill>
              </a:rPr>
              <a:t>Обеспечение плотного, </a:t>
            </a:r>
            <a:r>
              <a:rPr lang="ru-RU" sz="2400" dirty="0">
                <a:solidFill>
                  <a:prstClr val="white"/>
                </a:solidFill>
              </a:rPr>
              <a:t>стойкого к вибрации</a:t>
            </a:r>
            <a:r>
              <a:rPr lang="ru" sz="2400" dirty="0">
                <a:solidFill>
                  <a:prstClr val="white"/>
                </a:solidFill>
              </a:rPr>
              <a:t>, над</a:t>
            </a:r>
            <a:r>
              <a:rPr lang="ru-RU" sz="2400" dirty="0">
                <a:solidFill>
                  <a:prstClr val="white"/>
                </a:solidFill>
              </a:rPr>
              <a:t>е</a:t>
            </a:r>
            <a:r>
              <a:rPr lang="ru" sz="2400" dirty="0">
                <a:solidFill>
                  <a:prstClr val="white"/>
                </a:solidFill>
              </a:rPr>
              <a:t>жного и долговременного подключения питания путем </a:t>
            </a:r>
            <a:r>
              <a:rPr lang="ru-RU" sz="2400" dirty="0">
                <a:solidFill>
                  <a:prstClr val="white"/>
                </a:solidFill>
              </a:rPr>
              <a:t>компенсации текучести проводника</a:t>
            </a:r>
            <a:endParaRPr lang="en-GB" sz="2400" dirty="0">
              <a:solidFill>
                <a:prstClr val="white"/>
              </a:solidFill>
            </a:endParaRPr>
          </a:p>
        </p:txBody>
      </p:sp>
      <p:grpSp>
        <p:nvGrpSpPr>
          <p:cNvPr id="26" name="Groupe 25" hidden="1">
            <a:extLst>
              <a:ext uri="{FF2B5EF4-FFF2-40B4-BE49-F238E27FC236}">
                <a16:creationId xmlns:a16="http://schemas.microsoft.com/office/drawing/2014/main" id="{6FABEFA0-8719-4321-9D61-08A76630E8B2}"/>
              </a:ext>
            </a:extLst>
          </p:cNvPr>
          <p:cNvGrpSpPr/>
          <p:nvPr/>
        </p:nvGrpSpPr>
        <p:grpSpPr>
          <a:xfrm>
            <a:off x="0" y="540001"/>
            <a:ext cx="12193200" cy="6317999"/>
            <a:chOff x="0" y="540001"/>
            <a:chExt cx="12193200" cy="6317999"/>
          </a:xfrm>
        </p:grpSpPr>
        <p:cxnSp>
          <p:nvCxnSpPr>
            <p:cNvPr id="27" name="Connecteur droit 26">
              <a:extLst>
                <a:ext uri="{FF2B5EF4-FFF2-40B4-BE49-F238E27FC236}">
                  <a16:creationId xmlns:a16="http://schemas.microsoft.com/office/drawing/2014/main" id="{181150AD-CC2C-47E7-945D-DDD55AFE7464}"/>
                </a:ext>
              </a:extLst>
            </p:cNvPr>
            <p:cNvCxnSpPr/>
            <p:nvPr/>
          </p:nvCxnSpPr>
          <p:spPr>
            <a:xfrm>
              <a:off x="4072759" y="540001"/>
              <a:ext cx="0" cy="631799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CF713D9E-140A-4315-9A3B-4E49BBDC3D4E}"/>
                </a:ext>
              </a:extLst>
            </p:cNvPr>
            <p:cNvCxnSpPr/>
            <p:nvPr/>
          </p:nvCxnSpPr>
          <p:spPr>
            <a:xfrm>
              <a:off x="8129752" y="540001"/>
              <a:ext cx="0" cy="631799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73C7E296-9693-4A07-94BD-00C678B5DB78}"/>
                </a:ext>
              </a:extLst>
            </p:cNvPr>
            <p:cNvCxnSpPr/>
            <p:nvPr/>
          </p:nvCxnSpPr>
          <p:spPr>
            <a:xfrm>
              <a:off x="0" y="3699000"/>
              <a:ext cx="121932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31" name="Image 30">
            <a:hlinkClick r:id="" action="ppaction://noaction"/>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78187" y="3413243"/>
            <a:ext cx="571500" cy="571500"/>
          </a:xfrm>
          <a:prstGeom prst="rect">
            <a:avLst/>
          </a:prstGeom>
          <a:effectLst>
            <a:outerShdw blurRad="63500" sx="102000" sy="102000" algn="ctr" rotWithShape="0">
              <a:prstClr val="black">
                <a:alpha val="40000"/>
              </a:prstClr>
            </a:outerShdw>
          </a:effectLst>
        </p:spPr>
      </p:pic>
      <p:cxnSp>
        <p:nvCxnSpPr>
          <p:cNvPr id="13" name="Connecteur droit 12">
            <a:extLst>
              <a:ext uri="{FF2B5EF4-FFF2-40B4-BE49-F238E27FC236}">
                <a16:creationId xmlns:a16="http://schemas.microsoft.com/office/drawing/2014/main" id="{1A61AB51-5C6B-4CB1-9ADA-18DCCD15BAE1}"/>
              </a:ext>
            </a:extLst>
          </p:cNvPr>
          <p:cNvCxnSpPr/>
          <p:nvPr/>
        </p:nvCxnSpPr>
        <p:spPr>
          <a:xfrm>
            <a:off x="8125000" y="539991"/>
            <a:ext cx="0" cy="631799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18ADC363-D881-4834-9B80-B172C7AAF193}"/>
              </a:ext>
            </a:extLst>
          </p:cNvPr>
          <p:cNvCxnSpPr>
            <a:cxnSpLocks/>
          </p:cNvCxnSpPr>
          <p:nvPr/>
        </p:nvCxnSpPr>
        <p:spPr>
          <a:xfrm>
            <a:off x="8124322" y="3698990"/>
            <a:ext cx="406412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6" name="Image 15"/>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0" y="536805"/>
            <a:ext cx="8133562" cy="6321195"/>
          </a:xfrm>
          <a:prstGeom prst="rect">
            <a:avLst/>
          </a:prstGeom>
        </p:spPr>
      </p:pic>
    </p:spTree>
    <p:extLst>
      <p:ext uri="{BB962C8B-B14F-4D97-AF65-F5344CB8AC3E}">
        <p14:creationId xmlns:p14="http://schemas.microsoft.com/office/powerpoint/2010/main" val="131904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63D97B34-8DC6-4E65-87C2-69DAAA43FEEA}"/>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809" y="-954"/>
            <a:ext cx="12184381" cy="6858954"/>
          </a:xfrm>
          <a:prstGeom prst="rect">
            <a:avLst/>
          </a:prstGeom>
        </p:spPr>
      </p:pic>
      <p:sp>
        <p:nvSpPr>
          <p:cNvPr id="20" name="Rectangle 19">
            <a:extLst>
              <a:ext uri="{FF2B5EF4-FFF2-40B4-BE49-F238E27FC236}">
                <a16:creationId xmlns:a16="http://schemas.microsoft.com/office/drawing/2014/main" id="{F38CFC2C-9AE6-4A6F-B229-5D423ABFD307}"/>
              </a:ext>
            </a:extLst>
          </p:cNvPr>
          <p:cNvSpPr/>
          <p:nvPr/>
        </p:nvSpPr>
        <p:spPr>
          <a:xfrm>
            <a:off x="0" y="540000"/>
            <a:ext cx="12193200" cy="6317999"/>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latin typeface="Arial Rounded MT Std Light" panose="020F0302020102020204" pitchFamily="34" charset="0"/>
            </a:endParaRPr>
          </a:p>
        </p:txBody>
      </p:sp>
      <p:pic>
        <p:nvPicPr>
          <p:cNvPr id="6" name="Image 5"/>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8133531" y="540000"/>
            <a:ext cx="4058469" cy="6318000"/>
          </a:xfrm>
          <a:prstGeom prst="rect">
            <a:avLst/>
          </a:prstGeom>
        </p:spPr>
      </p:pic>
      <p:sp>
        <p:nvSpPr>
          <p:cNvPr id="12" name="Rectangle 11">
            <a:extLst>
              <a:ext uri="{FF2B5EF4-FFF2-40B4-BE49-F238E27FC236}">
                <a16:creationId xmlns:a16="http://schemas.microsoft.com/office/drawing/2014/main" id="{4E13E9B0-2195-4B6A-92CA-389620E02A6F}"/>
              </a:ext>
            </a:extLst>
          </p:cNvPr>
          <p:cNvSpPr/>
          <p:nvPr/>
        </p:nvSpPr>
        <p:spPr>
          <a:xfrm>
            <a:off x="4076006" y="3704715"/>
            <a:ext cx="4050000" cy="3153286"/>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latin typeface="Arial Rounded MT Std Light" panose="020F0302020102020204" pitchFamily="34" charset="0"/>
            </a:endParaRPr>
          </a:p>
        </p:txBody>
      </p:sp>
      <p:sp>
        <p:nvSpPr>
          <p:cNvPr id="2" name="Titre 1">
            <a:extLst>
              <a:ext uri="{FF2B5EF4-FFF2-40B4-BE49-F238E27FC236}">
                <a16:creationId xmlns:a16="http://schemas.microsoft.com/office/drawing/2014/main" id="{947B565A-28FE-46BD-9B66-16DCD8D2DD43}"/>
              </a:ext>
            </a:extLst>
          </p:cNvPr>
          <p:cNvSpPr>
            <a:spLocks noGrp="1"/>
          </p:cNvSpPr>
          <p:nvPr>
            <p:ph type="title"/>
          </p:nvPr>
        </p:nvSpPr>
        <p:spPr/>
        <p:txBody>
          <a:bodyPr rtlCol="0"/>
          <a:lstStyle/>
          <a:p>
            <a:r>
              <a:rPr lang="ru-RU" dirty="0"/>
              <a:t>Безопасность и надежность</a:t>
            </a:r>
            <a:endParaRPr lang="ru" dirty="0"/>
          </a:p>
        </p:txBody>
      </p:sp>
      <p:sp>
        <p:nvSpPr>
          <p:cNvPr id="3" name="Espace réservé du pied de page 2">
            <a:extLst>
              <a:ext uri="{FF2B5EF4-FFF2-40B4-BE49-F238E27FC236}">
                <a16:creationId xmlns:a16="http://schemas.microsoft.com/office/drawing/2014/main" id="{2676F3A0-22FF-4F5E-A7C6-3E36FDE7ED83}"/>
              </a:ext>
            </a:extLst>
          </p:cNvPr>
          <p:cNvSpPr>
            <a:spLocks noGrp="1"/>
          </p:cNvSpPr>
          <p:nvPr>
            <p:ph type="ftr" sz="quarter" idx="11"/>
          </p:nvPr>
        </p:nvSpPr>
        <p:spPr/>
        <p:txBody>
          <a:bodyPr rtlCol="0"/>
          <a:lstStyle/>
          <a:p>
            <a:pPr rtl="0"/>
            <a:r>
              <a:rPr lang="ru"/>
              <a:t>Конфиденциальная собственность компании Schneider Electric |</a:t>
            </a:r>
            <a:endParaRPr lang="fr-FR"/>
          </a:p>
        </p:txBody>
      </p:sp>
      <p:sp>
        <p:nvSpPr>
          <p:cNvPr id="4" name="Espace réservé du numéro de diapositive 3">
            <a:extLst>
              <a:ext uri="{FF2B5EF4-FFF2-40B4-BE49-F238E27FC236}">
                <a16:creationId xmlns:a16="http://schemas.microsoft.com/office/drawing/2014/main" id="{06487CC0-0F8E-476F-8716-9D21C064BD52}"/>
              </a:ext>
            </a:extLst>
          </p:cNvPr>
          <p:cNvSpPr>
            <a:spLocks noGrp="1"/>
          </p:cNvSpPr>
          <p:nvPr>
            <p:ph type="sldNum" sz="quarter" idx="12"/>
          </p:nvPr>
        </p:nvSpPr>
        <p:spPr/>
        <p:txBody>
          <a:bodyPr rtlCol="0"/>
          <a:lstStyle/>
          <a:p>
            <a:pPr rtl="0"/>
            <a:fld id="{B0616F22-69CE-4C7F-A3C5-E8E7ED5497B8}" type="slidenum">
              <a:rPr lang="fr-FR" smtClean="0"/>
              <a:pPr/>
              <a:t>11</a:t>
            </a:fld>
            <a:endParaRPr lang="fr-FR"/>
          </a:p>
        </p:txBody>
      </p:sp>
      <p:sp>
        <p:nvSpPr>
          <p:cNvPr id="18" name="Rectangle 17">
            <a:extLst>
              <a:ext uri="{FF2B5EF4-FFF2-40B4-BE49-F238E27FC236}">
                <a16:creationId xmlns:a16="http://schemas.microsoft.com/office/drawing/2014/main" id="{3E23EA27-2E12-4049-BFD3-78376495296F}"/>
              </a:ext>
            </a:extLst>
          </p:cNvPr>
          <p:cNvSpPr/>
          <p:nvPr/>
        </p:nvSpPr>
        <p:spPr>
          <a:xfrm>
            <a:off x="0" y="3704715"/>
            <a:ext cx="4068000" cy="3153284"/>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latin typeface="Arial Rounded MT Std Light" panose="020F0302020102020204" pitchFamily="34" charset="0"/>
            </a:endParaRPr>
          </a:p>
        </p:txBody>
      </p:sp>
      <p:sp>
        <p:nvSpPr>
          <p:cNvPr id="21" name="Rectangle 20">
            <a:extLst>
              <a:ext uri="{FF2B5EF4-FFF2-40B4-BE49-F238E27FC236}">
                <a16:creationId xmlns:a16="http://schemas.microsoft.com/office/drawing/2014/main" id="{E6DA1005-9E9D-47FF-A17A-D4DA44D4E42C}"/>
              </a:ext>
            </a:extLst>
          </p:cNvPr>
          <p:cNvSpPr/>
          <p:nvPr/>
        </p:nvSpPr>
        <p:spPr>
          <a:xfrm>
            <a:off x="81481" y="3886298"/>
            <a:ext cx="3736139" cy="2523768"/>
          </a:xfrm>
          <a:prstGeom prst="rect">
            <a:avLst/>
          </a:prstGeom>
        </p:spPr>
        <p:txBody>
          <a:bodyPr wrap="square" rtlCol="0">
            <a:spAutoFit/>
          </a:bodyPr>
          <a:lstStyle/>
          <a:p>
            <a:pPr lvl="0" defTabSz="457184" rtl="0">
              <a:spcAft>
                <a:spcPts val="600"/>
              </a:spcAft>
              <a:defRPr/>
            </a:pPr>
            <a:r>
              <a:rPr lang="ru" sz="2800" dirty="0">
                <a:solidFill>
                  <a:prstClr val="white"/>
                </a:solidFill>
              </a:rPr>
              <a:t>Прочная поворотная рукоятка </a:t>
            </a:r>
            <a:r>
              <a:rPr lang="ru" sz="2400" dirty="0">
                <a:solidFill>
                  <a:prstClr val="white"/>
                </a:solidFill>
              </a:rPr>
              <a:t>(прямая, боковая и удлиненная) </a:t>
            </a:r>
          </a:p>
          <a:p>
            <a:pPr lvl="0" defTabSz="457184" rtl="0">
              <a:spcAft>
                <a:spcPts val="600"/>
              </a:spcAft>
              <a:defRPr/>
            </a:pPr>
            <a:endParaRPr lang="en-US" sz="2000" dirty="0">
              <a:solidFill>
                <a:prstClr val="white"/>
              </a:solidFill>
            </a:endParaRPr>
          </a:p>
          <a:p>
            <a:pPr marL="342900" lvl="0" indent="-342900" defTabSz="457184" rtl="0">
              <a:spcAft>
                <a:spcPts val="600"/>
              </a:spcAft>
              <a:buFont typeface="Arial" panose="020B0604020202020204" pitchFamily="34" charset="0"/>
              <a:buChar char="•"/>
              <a:defRPr/>
            </a:pPr>
            <a:r>
              <a:rPr lang="ru" sz="2400" dirty="0">
                <a:solidFill>
                  <a:prstClr val="white"/>
                </a:solidFill>
              </a:rPr>
              <a:t>Точная и безопасная индикация отключения</a:t>
            </a:r>
          </a:p>
        </p:txBody>
      </p:sp>
      <p:sp>
        <p:nvSpPr>
          <p:cNvPr id="23" name="Rectangle 22">
            <a:extLst>
              <a:ext uri="{FF2B5EF4-FFF2-40B4-BE49-F238E27FC236}">
                <a16:creationId xmlns:a16="http://schemas.microsoft.com/office/drawing/2014/main" id="{C90B6341-2FF2-4FA9-B126-290CEB71FB00}"/>
              </a:ext>
            </a:extLst>
          </p:cNvPr>
          <p:cNvSpPr/>
          <p:nvPr/>
        </p:nvSpPr>
        <p:spPr>
          <a:xfrm>
            <a:off x="280739" y="1222333"/>
            <a:ext cx="3426661" cy="1646605"/>
          </a:xfrm>
          <a:prstGeom prst="rect">
            <a:avLst/>
          </a:prstGeom>
        </p:spPr>
        <p:txBody>
          <a:bodyPr wrap="square" rtlCol="0">
            <a:spAutoFit/>
          </a:bodyPr>
          <a:lstStyle/>
          <a:p>
            <a:pPr rtl="0">
              <a:spcAft>
                <a:spcPts val="600"/>
              </a:spcAft>
            </a:pPr>
            <a:r>
              <a:rPr lang="ru" sz="3200" dirty="0">
                <a:solidFill>
                  <a:schemeClr val="bg2"/>
                </a:solidFill>
              </a:rPr>
              <a:t>Координация </a:t>
            </a:r>
          </a:p>
          <a:p>
            <a:pPr rtl="0">
              <a:spcAft>
                <a:spcPts val="600"/>
              </a:spcAft>
            </a:pPr>
            <a:r>
              <a:rPr lang="ru" sz="3200" dirty="0">
                <a:solidFill>
                  <a:schemeClr val="bg2"/>
                </a:solidFill>
              </a:rPr>
              <a:t>типа 2 с серией TeSys D</a:t>
            </a:r>
          </a:p>
        </p:txBody>
      </p:sp>
      <p:pic>
        <p:nvPicPr>
          <p:cNvPr id="25" name="Picture 3" descr="C:\Users\vpham\Documents\Demand Generation\Acesssoires Pics\LV426932_Image.jpg" hidden="1">
            <a:extLst>
              <a:ext uri="{FF2B5EF4-FFF2-40B4-BE49-F238E27FC236}">
                <a16:creationId xmlns:a16="http://schemas.microsoft.com/office/drawing/2014/main" id="{7F512856-B37B-4E95-8984-78F646D99F45}"/>
              </a:ext>
            </a:extLst>
          </p:cNvPr>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5580845" y="-2970415"/>
            <a:ext cx="3198688" cy="2560582"/>
          </a:xfrm>
          <a:prstGeom prst="rect">
            <a:avLst/>
          </a:prstGeom>
          <a:noFill/>
          <a:effectLst>
            <a:outerShdw blurRad="63500" sx="102000" sy="102000" algn="ctr" rotWithShape="0">
              <a:prstClr val="black">
                <a:alpha val="40000"/>
              </a:prstClr>
            </a:outerShdw>
          </a:effectLst>
        </p:spPr>
      </p:pic>
      <p:pic>
        <p:nvPicPr>
          <p:cNvPr id="7" name="Image 6" hidden="1"/>
          <p:cNvPicPr>
            <a:picLocks noChangeAspect="1"/>
          </p:cNvPicPr>
          <p:nvPr/>
        </p:nvPicPr>
        <p:blipFill>
          <a:blip r:embed="rId6" cstate="email"/>
          <a:stretch>
            <a:fillRect/>
          </a:stretch>
        </p:blipFill>
        <p:spPr>
          <a:xfrm>
            <a:off x="619614" y="-3402974"/>
            <a:ext cx="4649072" cy="3005362"/>
          </a:xfrm>
          <a:prstGeom prst="rect">
            <a:avLst/>
          </a:prstGeom>
        </p:spPr>
      </p:pic>
      <p:pic>
        <p:nvPicPr>
          <p:cNvPr id="8" name="Image 7"/>
          <p:cNvPicPr>
            <a:picLocks noChangeAspect="1"/>
          </p:cNvPicPr>
          <p:nvPr/>
        </p:nvPicPr>
        <p:blipFill rotWithShape="1">
          <a:blip r:embed="rId7" cstate="email">
            <a:clrChange>
              <a:clrFrom>
                <a:srgbClr val="FFFFFF"/>
              </a:clrFrom>
              <a:clrTo>
                <a:srgbClr val="FFFFFF">
                  <a:alpha val="0"/>
                </a:srgbClr>
              </a:clrTo>
            </a:clrChange>
          </a:blip>
          <a:srcRect/>
          <a:stretch/>
        </p:blipFill>
        <p:spPr>
          <a:xfrm>
            <a:off x="4076006" y="3698997"/>
            <a:ext cx="3368734" cy="3148643"/>
          </a:xfrm>
          <a:prstGeom prst="rect">
            <a:avLst/>
          </a:prstGeom>
        </p:spPr>
      </p:pic>
      <p:grpSp>
        <p:nvGrpSpPr>
          <p:cNvPr id="26" name="Groupe 25">
            <a:extLst>
              <a:ext uri="{FF2B5EF4-FFF2-40B4-BE49-F238E27FC236}">
                <a16:creationId xmlns:a16="http://schemas.microsoft.com/office/drawing/2014/main" id="{6FABEFA0-8719-4321-9D61-08A76630E8B2}"/>
              </a:ext>
            </a:extLst>
          </p:cNvPr>
          <p:cNvGrpSpPr/>
          <p:nvPr/>
        </p:nvGrpSpPr>
        <p:grpSpPr>
          <a:xfrm>
            <a:off x="0" y="540001"/>
            <a:ext cx="12193200" cy="6317999"/>
            <a:chOff x="0" y="540001"/>
            <a:chExt cx="12193200" cy="6317999"/>
          </a:xfrm>
        </p:grpSpPr>
        <p:cxnSp>
          <p:nvCxnSpPr>
            <p:cNvPr id="27" name="Connecteur droit 26">
              <a:extLst>
                <a:ext uri="{FF2B5EF4-FFF2-40B4-BE49-F238E27FC236}">
                  <a16:creationId xmlns:a16="http://schemas.microsoft.com/office/drawing/2014/main" id="{181150AD-CC2C-47E7-945D-DDD55AFE7464}"/>
                </a:ext>
              </a:extLst>
            </p:cNvPr>
            <p:cNvCxnSpPr/>
            <p:nvPr/>
          </p:nvCxnSpPr>
          <p:spPr>
            <a:xfrm>
              <a:off x="4072759" y="540001"/>
              <a:ext cx="0" cy="631799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CF713D9E-140A-4315-9A3B-4E49BBDC3D4E}"/>
                </a:ext>
              </a:extLst>
            </p:cNvPr>
            <p:cNvCxnSpPr/>
            <p:nvPr/>
          </p:nvCxnSpPr>
          <p:spPr>
            <a:xfrm>
              <a:off x="8129752" y="540001"/>
              <a:ext cx="0" cy="631799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73C7E296-9693-4A07-94BD-00C678B5DB78}"/>
                </a:ext>
              </a:extLst>
            </p:cNvPr>
            <p:cNvCxnSpPr/>
            <p:nvPr/>
          </p:nvCxnSpPr>
          <p:spPr>
            <a:xfrm>
              <a:off x="0" y="3699000"/>
              <a:ext cx="121932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 name="Arc 4">
            <a:extLst>
              <a:ext uri="{FF2B5EF4-FFF2-40B4-BE49-F238E27FC236}">
                <a16:creationId xmlns:a16="http://schemas.microsoft.com/office/drawing/2014/main" id="{18B3C70B-70F8-437F-8113-A7359000346F}"/>
              </a:ext>
            </a:extLst>
          </p:cNvPr>
          <p:cNvSpPr/>
          <p:nvPr/>
        </p:nvSpPr>
        <p:spPr>
          <a:xfrm>
            <a:off x="8569256" y="1447008"/>
            <a:ext cx="1920240" cy="914400"/>
          </a:xfrm>
          <a:prstGeom prst="arc">
            <a:avLst>
              <a:gd name="adj1" fmla="val 16200000"/>
              <a:gd name="adj2" fmla="val 14406066"/>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a:p>
        </p:txBody>
      </p:sp>
    </p:spTree>
    <p:extLst>
      <p:ext uri="{BB962C8B-B14F-4D97-AF65-F5344CB8AC3E}">
        <p14:creationId xmlns:p14="http://schemas.microsoft.com/office/powerpoint/2010/main" val="80318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21"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0E548842-84B3-4A42-BDAC-2E449648EC22}"/>
              </a:ext>
            </a:extLst>
          </p:cNvPr>
          <p:cNvSpPr>
            <a:spLocks noGrp="1"/>
          </p:cNvSpPr>
          <p:nvPr>
            <p:ph type="title"/>
          </p:nvPr>
        </p:nvSpPr>
        <p:spPr/>
        <p:txBody>
          <a:bodyPr rtlCol="0"/>
          <a:lstStyle/>
          <a:p>
            <a:pPr rtl="0"/>
            <a:r>
              <a:rPr lang="ru"/>
              <a:t>02 – Бесперебойность работы</a:t>
            </a:r>
            <a:endParaRPr lang="en-GB" dirty="0"/>
          </a:p>
        </p:txBody>
      </p:sp>
      <p:sp>
        <p:nvSpPr>
          <p:cNvPr id="14" name="Espace réservé du texte 13">
            <a:extLst>
              <a:ext uri="{FF2B5EF4-FFF2-40B4-BE49-F238E27FC236}">
                <a16:creationId xmlns:a16="http://schemas.microsoft.com/office/drawing/2014/main" id="{6295A9CF-75AB-41A9-8058-63380B2D0053}"/>
              </a:ext>
            </a:extLst>
          </p:cNvPr>
          <p:cNvSpPr>
            <a:spLocks noGrp="1"/>
          </p:cNvSpPr>
          <p:nvPr>
            <p:ph type="body" idx="1"/>
          </p:nvPr>
        </p:nvSpPr>
        <p:spPr/>
        <p:txBody>
          <a:bodyPr rtlCol="0"/>
          <a:lstStyle/>
          <a:p>
            <a:pPr rtl="0"/>
            <a:endParaRPr lang="en-GB"/>
          </a:p>
        </p:txBody>
      </p:sp>
      <p:sp>
        <p:nvSpPr>
          <p:cNvPr id="3" name="Espace réservé du pied de page 2">
            <a:extLst>
              <a:ext uri="{FF2B5EF4-FFF2-40B4-BE49-F238E27FC236}">
                <a16:creationId xmlns:a16="http://schemas.microsoft.com/office/drawing/2014/main" id="{FF532E47-A952-453E-ABCB-FA3D6C94F0AF}"/>
              </a:ext>
            </a:extLst>
          </p:cNvPr>
          <p:cNvSpPr>
            <a:spLocks noGrp="1"/>
          </p:cNvSpPr>
          <p:nvPr>
            <p:ph type="ftr" sz="quarter" idx="11"/>
          </p:nvPr>
        </p:nvSpPr>
        <p:spPr/>
        <p:txBody>
          <a:bodyPr rtlCol="0"/>
          <a:lstStyle/>
          <a:p>
            <a:pPr rtl="0"/>
            <a:r>
              <a:rPr lang="ru"/>
              <a:t>Конфиденциальная собственность компании Schneider Electric |</a:t>
            </a:r>
            <a:endParaRPr lang="fr-FR"/>
          </a:p>
        </p:txBody>
      </p:sp>
      <p:sp>
        <p:nvSpPr>
          <p:cNvPr id="4" name="Espace réservé du numéro de diapositive 3">
            <a:extLst>
              <a:ext uri="{FF2B5EF4-FFF2-40B4-BE49-F238E27FC236}">
                <a16:creationId xmlns:a16="http://schemas.microsoft.com/office/drawing/2014/main" id="{696761C3-5C5D-4155-B6C3-B80403646DFE}"/>
              </a:ext>
            </a:extLst>
          </p:cNvPr>
          <p:cNvSpPr>
            <a:spLocks noGrp="1"/>
          </p:cNvSpPr>
          <p:nvPr>
            <p:ph type="sldNum" sz="quarter" idx="12"/>
          </p:nvPr>
        </p:nvSpPr>
        <p:spPr/>
        <p:txBody>
          <a:bodyPr rtlCol="0"/>
          <a:lstStyle/>
          <a:p>
            <a:pPr rtl="0"/>
            <a:fld id="{B0616F22-69CE-4C7F-A3C5-E8E7ED5497B8}" type="slidenum">
              <a:rPr lang="fr-FR" smtClean="0"/>
              <a:pPr/>
              <a:t>12</a:t>
            </a:fld>
            <a:endParaRPr lang="fr-FR"/>
          </a:p>
        </p:txBody>
      </p:sp>
      <p:pic>
        <p:nvPicPr>
          <p:cNvPr id="15" name="Image 14" hidden="1">
            <a:extLst>
              <a:ext uri="{FF2B5EF4-FFF2-40B4-BE49-F238E27FC236}">
                <a16:creationId xmlns:a16="http://schemas.microsoft.com/office/drawing/2014/main" id="{029AA0F7-EF7F-4746-9EB5-98FC8173B1BA}"/>
              </a:ext>
            </a:extLst>
          </p:cNvPr>
          <p:cNvPicPr>
            <a:picLocks noChangeAspect="1"/>
          </p:cNvPicPr>
          <p:nvPr/>
        </p:nvPicPr>
        <p:blipFill>
          <a:blip r:embed="rId3" cstate="email"/>
          <a:stretch>
            <a:fillRect/>
          </a:stretch>
        </p:blipFill>
        <p:spPr>
          <a:xfrm>
            <a:off x="9978975" y="2588484"/>
            <a:ext cx="817839" cy="1337102"/>
          </a:xfrm>
          <a:prstGeom prst="rect">
            <a:avLst/>
          </a:prstGeom>
          <a:effectLst>
            <a:outerShdw blurRad="63500" sx="102000" sy="102000" algn="ctr" rotWithShape="0">
              <a:prstClr val="black">
                <a:alpha val="40000"/>
              </a:prstClr>
            </a:outerShdw>
          </a:effectLst>
        </p:spPr>
      </p:pic>
      <p:pic>
        <p:nvPicPr>
          <p:cNvPr id="16" name="Image 15" hidden="1">
            <a:extLst>
              <a:ext uri="{FF2B5EF4-FFF2-40B4-BE49-F238E27FC236}">
                <a16:creationId xmlns:a16="http://schemas.microsoft.com/office/drawing/2014/main" id="{0E7B192E-0093-49B4-B992-D185254F9A1C}"/>
              </a:ext>
            </a:extLst>
          </p:cNvPr>
          <p:cNvPicPr>
            <a:picLocks noChangeAspect="1"/>
          </p:cNvPicPr>
          <p:nvPr/>
        </p:nvPicPr>
        <p:blipFill>
          <a:blip r:embed="rId4" cstate="email"/>
          <a:stretch>
            <a:fillRect/>
          </a:stretch>
        </p:blipFill>
        <p:spPr>
          <a:xfrm>
            <a:off x="10928834" y="2588917"/>
            <a:ext cx="817839" cy="1336236"/>
          </a:xfrm>
          <a:prstGeom prst="rect">
            <a:avLst/>
          </a:prstGeom>
          <a:effectLst>
            <a:outerShdw blurRad="63500" sx="102000" sy="102000" algn="ctr" rotWithShape="0">
              <a:prstClr val="black">
                <a:alpha val="40000"/>
              </a:prstClr>
            </a:outerShdw>
          </a:effectLst>
        </p:spPr>
      </p:pic>
      <p:pic>
        <p:nvPicPr>
          <p:cNvPr id="17" name="Image 16" hidden="1">
            <a:extLst>
              <a:ext uri="{FF2B5EF4-FFF2-40B4-BE49-F238E27FC236}">
                <a16:creationId xmlns:a16="http://schemas.microsoft.com/office/drawing/2014/main" id="{161D6C80-055F-4F8C-A28D-E69F7C8E07DE}"/>
              </a:ext>
            </a:extLst>
          </p:cNvPr>
          <p:cNvPicPr>
            <a:picLocks noChangeAspect="1"/>
          </p:cNvPicPr>
          <p:nvPr/>
        </p:nvPicPr>
        <p:blipFill>
          <a:blip r:embed="rId5" cstate="email"/>
          <a:stretch>
            <a:fillRect/>
          </a:stretch>
        </p:blipFill>
        <p:spPr>
          <a:xfrm>
            <a:off x="9036843" y="2588917"/>
            <a:ext cx="817839" cy="133710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3949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3" cstate="email">
            <a:extLst>
              <a:ext uri="{28A0092B-C50C-407E-A947-70E740481C1C}">
                <a14:useLocalDpi xmlns:a14="http://schemas.microsoft.com/office/drawing/2010/main" val="0"/>
              </a:ext>
            </a:extLst>
          </a:blip>
          <a:srcRect l="657" r="576"/>
          <a:stretch/>
        </p:blipFill>
        <p:spPr>
          <a:xfrm>
            <a:off x="0" y="0"/>
            <a:ext cx="12192000" cy="6857999"/>
          </a:xfrm>
          <a:prstGeom prst="rect">
            <a:avLst/>
          </a:prstGeom>
        </p:spPr>
      </p:pic>
      <p:sp>
        <p:nvSpPr>
          <p:cNvPr id="6" name="Rectangle 5"/>
          <p:cNvSpPr/>
          <p:nvPr/>
        </p:nvSpPr>
        <p:spPr>
          <a:xfrm>
            <a:off x="4072759" y="540002"/>
            <a:ext cx="4046476" cy="3158998"/>
          </a:xfrm>
          <a:prstGeom prst="rect">
            <a:avLst/>
          </a:prstGeom>
          <a:solidFill>
            <a:schemeClr val="tx1">
              <a:alpha val="89000"/>
            </a:schemeClr>
          </a:solidFill>
        </p:spPr>
        <p:txBody>
          <a:bodyPr wrap="square" rtlCol="0" anchor="ctr" anchorCtr="0">
            <a:noAutofit/>
          </a:bodyPr>
          <a:lstStyle/>
          <a:p>
            <a:pPr defTabSz="457184" rtl="0">
              <a:spcAft>
                <a:spcPts val="600"/>
              </a:spcAft>
            </a:pPr>
            <a:endParaRPr lang="fr-FR" sz="2400">
              <a:solidFill>
                <a:schemeClr val="accent1"/>
              </a:solidFill>
            </a:endParaRPr>
          </a:p>
        </p:txBody>
      </p:sp>
      <p:sp>
        <p:nvSpPr>
          <p:cNvPr id="2" name="Titre 1">
            <a:extLst>
              <a:ext uri="{FF2B5EF4-FFF2-40B4-BE49-F238E27FC236}">
                <a16:creationId xmlns:a16="http://schemas.microsoft.com/office/drawing/2014/main" id="{947B565A-28FE-46BD-9B66-16DCD8D2DD43}"/>
              </a:ext>
            </a:extLst>
          </p:cNvPr>
          <p:cNvSpPr>
            <a:spLocks noGrp="1"/>
          </p:cNvSpPr>
          <p:nvPr>
            <p:ph type="title"/>
          </p:nvPr>
        </p:nvSpPr>
        <p:spPr/>
        <p:txBody>
          <a:bodyPr rtlCol="0"/>
          <a:lstStyle/>
          <a:p>
            <a:pPr rtl="0"/>
            <a:r>
              <a:rPr lang="ru"/>
              <a:t>Бесперебойность работы</a:t>
            </a:r>
          </a:p>
        </p:txBody>
      </p:sp>
      <p:sp>
        <p:nvSpPr>
          <p:cNvPr id="22" name="Rectangle 21">
            <a:extLst>
              <a:ext uri="{FF2B5EF4-FFF2-40B4-BE49-F238E27FC236}">
                <a16:creationId xmlns:a16="http://schemas.microsoft.com/office/drawing/2014/main" id="{EB121192-AED2-4397-8B58-CFD5B0B864A9}"/>
              </a:ext>
            </a:extLst>
          </p:cNvPr>
          <p:cNvSpPr/>
          <p:nvPr/>
        </p:nvSpPr>
        <p:spPr>
          <a:xfrm>
            <a:off x="0" y="3699000"/>
            <a:ext cx="4071559" cy="3159000"/>
          </a:xfrm>
          <a:prstGeom prst="rect">
            <a:avLst/>
          </a:prstGeom>
          <a:solidFill>
            <a:schemeClr val="bg1">
              <a:alpha val="89000"/>
            </a:schemeClr>
          </a:solidFill>
        </p:spPr>
        <p:txBody>
          <a:bodyPr wrap="square" lIns="216000" rIns="36000" rtlCol="0" anchor="ctr" anchorCtr="0">
            <a:noAutofit/>
          </a:bodyPr>
          <a:lstStyle/>
          <a:p>
            <a:pPr defTabSz="457184">
              <a:spcAft>
                <a:spcPts val="600"/>
              </a:spcAft>
              <a:defRPr/>
            </a:pPr>
            <a:r>
              <a:rPr lang="ru-RU" sz="2500" dirty="0"/>
              <a:t>Уменьшение времени простоя механизмов</a:t>
            </a:r>
            <a:endParaRPr lang="ru" sz="2500" dirty="0"/>
          </a:p>
          <a:p>
            <a:pPr marL="285750" indent="-285750" defTabSz="457184">
              <a:spcAft>
                <a:spcPts val="600"/>
              </a:spcAft>
              <a:buFont typeface="Arial" panose="020B0604020202020204" pitchFamily="34" charset="0"/>
              <a:buChar char="•"/>
              <a:defRPr/>
            </a:pPr>
            <a:r>
              <a:rPr lang="ru" dirty="0"/>
              <a:t>Предаварийная сигнализация для лучшего управления процессами (ч</a:t>
            </a:r>
            <a:r>
              <a:rPr lang="ru-RU" dirty="0" err="1"/>
              <a:t>еткий</a:t>
            </a:r>
            <a:r>
              <a:rPr lang="ru-RU" dirty="0"/>
              <a:t> </a:t>
            </a:r>
            <a:r>
              <a:rPr lang="ru" dirty="0"/>
              <a:t>останов, </a:t>
            </a:r>
            <a:r>
              <a:rPr lang="ru-RU" dirty="0"/>
              <a:t>возврат в исходное положение</a:t>
            </a:r>
            <a:r>
              <a:rPr lang="ru" dirty="0"/>
              <a:t> и перезапуск...)</a:t>
            </a:r>
          </a:p>
          <a:p>
            <a:pPr marL="285750" indent="-285750" defTabSz="457184" rtl="0">
              <a:spcAft>
                <a:spcPts val="600"/>
              </a:spcAft>
              <a:buFont typeface="Arial" panose="020B0604020202020204" pitchFamily="34" charset="0"/>
              <a:buChar char="•"/>
              <a:defRPr/>
            </a:pPr>
            <a:r>
              <a:rPr lang="ru" dirty="0"/>
              <a:t>Дистанционный перезапуск при перегрузке</a:t>
            </a:r>
          </a:p>
        </p:txBody>
      </p:sp>
      <p:pic>
        <p:nvPicPr>
          <p:cNvPr id="11" name="Picture 2">
            <a:extLst>
              <a:ext uri="{FF2B5EF4-FFF2-40B4-BE49-F238E27FC236}">
                <a16:creationId xmlns:a16="http://schemas.microsoft.com/office/drawing/2014/main" id="{806E2C73-EBB9-4AF6-A79D-0E00BCF5DC11}"/>
              </a:ext>
            </a:extLst>
          </p:cNvPr>
          <p:cNvPicPr>
            <a:picLocks noChangeAspect="1" noChangeArrowheads="1"/>
          </p:cNvPicPr>
          <p:nvPr/>
        </p:nvPicPr>
        <p:blipFill>
          <a:blip r:embed="rId4" cstate="email"/>
          <a:stretch>
            <a:fillRect/>
          </a:stretch>
        </p:blipFill>
        <p:spPr bwMode="auto">
          <a:xfrm>
            <a:off x="6943122" y="1281167"/>
            <a:ext cx="304942" cy="1799904"/>
          </a:xfrm>
          <a:prstGeom prst="rect">
            <a:avLst/>
          </a:prstGeom>
          <a:effectLst>
            <a:glow rad="63500">
              <a:schemeClr val="accent1">
                <a:satMod val="175000"/>
                <a:alpha val="40000"/>
              </a:schemeClr>
            </a:glow>
            <a:outerShdw blurRad="63500" sx="102000" sy="102000" algn="ctr" rotWithShape="0">
              <a:prstClr val="black">
                <a:alpha val="40000"/>
              </a:prstClr>
            </a:outerShdw>
          </a:effectLst>
        </p:spPr>
      </p:pic>
      <p:pic>
        <p:nvPicPr>
          <p:cNvPr id="12" name="Image 11">
            <a:extLst>
              <a:ext uri="{FF2B5EF4-FFF2-40B4-BE49-F238E27FC236}">
                <a16:creationId xmlns:a16="http://schemas.microsoft.com/office/drawing/2014/main" id="{D3C99673-BCC9-45BC-AB90-50904A46D02B}"/>
              </a:ext>
            </a:extLst>
          </p:cNvPr>
          <p:cNvPicPr>
            <a:picLocks noChangeAspect="1"/>
          </p:cNvPicPr>
          <p:nvPr/>
        </p:nvPicPr>
        <p:blipFill>
          <a:blip r:embed="rId5" cstate="email"/>
          <a:stretch>
            <a:fillRect/>
          </a:stretch>
        </p:blipFill>
        <p:spPr>
          <a:xfrm>
            <a:off x="4960367" y="982361"/>
            <a:ext cx="1409952" cy="2303667"/>
          </a:xfrm>
          <a:prstGeom prst="rect">
            <a:avLst/>
          </a:prstGeom>
          <a:effectLst>
            <a:glow rad="63500">
              <a:schemeClr val="accent1">
                <a:satMod val="175000"/>
                <a:alpha val="40000"/>
              </a:schemeClr>
            </a:glow>
            <a:outerShdw blurRad="63500" sx="102000" sy="102000" algn="ctr" rotWithShape="0">
              <a:prstClr val="black">
                <a:alpha val="40000"/>
              </a:prstClr>
            </a:outerShdw>
          </a:effectLst>
        </p:spPr>
      </p:pic>
      <p:sp>
        <p:nvSpPr>
          <p:cNvPr id="18" name="Rectangle 17">
            <a:extLst>
              <a:ext uri="{FF2B5EF4-FFF2-40B4-BE49-F238E27FC236}">
                <a16:creationId xmlns:a16="http://schemas.microsoft.com/office/drawing/2014/main" id="{6FB403E0-118E-46ED-99C5-236254928D07}"/>
              </a:ext>
            </a:extLst>
          </p:cNvPr>
          <p:cNvSpPr/>
          <p:nvPr/>
        </p:nvSpPr>
        <p:spPr>
          <a:xfrm>
            <a:off x="8137638" y="3689120"/>
            <a:ext cx="4046476" cy="3158998"/>
          </a:xfrm>
          <a:prstGeom prst="rect">
            <a:avLst/>
          </a:prstGeom>
          <a:solidFill>
            <a:schemeClr val="tx1">
              <a:alpha val="68000"/>
            </a:schemeClr>
          </a:solidFill>
        </p:spPr>
        <p:txBody>
          <a:bodyPr wrap="square" rtlCol="0" anchor="ctr" anchorCtr="0">
            <a:noAutofit/>
          </a:bodyPr>
          <a:lstStyle/>
          <a:p>
            <a:pPr defTabSz="457184" rtl="0">
              <a:spcAft>
                <a:spcPts val="600"/>
              </a:spcAft>
            </a:pPr>
            <a:endParaRPr lang="fr-FR" sz="2400">
              <a:solidFill>
                <a:schemeClr val="accent1"/>
              </a:solidFill>
            </a:endParaRPr>
          </a:p>
        </p:txBody>
      </p:sp>
      <p:sp>
        <p:nvSpPr>
          <p:cNvPr id="3" name="Espace réservé du pied de page 2">
            <a:extLst>
              <a:ext uri="{FF2B5EF4-FFF2-40B4-BE49-F238E27FC236}">
                <a16:creationId xmlns:a16="http://schemas.microsoft.com/office/drawing/2014/main" id="{2676F3A0-22FF-4F5E-A7C6-3E36FDE7ED83}"/>
              </a:ext>
            </a:extLst>
          </p:cNvPr>
          <p:cNvSpPr>
            <a:spLocks noGrp="1"/>
          </p:cNvSpPr>
          <p:nvPr>
            <p:ph type="ftr" sz="quarter" idx="11"/>
          </p:nvPr>
        </p:nvSpPr>
        <p:spPr/>
        <p:txBody>
          <a:bodyPr rtlCol="0"/>
          <a:lstStyle/>
          <a:p>
            <a:pPr rtl="0"/>
            <a:r>
              <a:rPr lang="ru"/>
              <a:t>Конфиденциальная собственность компании Schneider Electric |</a:t>
            </a:r>
            <a:endParaRPr lang="fr-FR" dirty="0"/>
          </a:p>
        </p:txBody>
      </p:sp>
      <p:sp>
        <p:nvSpPr>
          <p:cNvPr id="4" name="Espace réservé du numéro de diapositive 3">
            <a:extLst>
              <a:ext uri="{FF2B5EF4-FFF2-40B4-BE49-F238E27FC236}">
                <a16:creationId xmlns:a16="http://schemas.microsoft.com/office/drawing/2014/main" id="{06487CC0-0F8E-476F-8716-9D21C064BD52}"/>
              </a:ext>
            </a:extLst>
          </p:cNvPr>
          <p:cNvSpPr>
            <a:spLocks noGrp="1"/>
          </p:cNvSpPr>
          <p:nvPr>
            <p:ph type="sldNum" sz="quarter" idx="12"/>
          </p:nvPr>
        </p:nvSpPr>
        <p:spPr/>
        <p:txBody>
          <a:bodyPr rtlCol="0"/>
          <a:lstStyle/>
          <a:p>
            <a:pPr rtl="0"/>
            <a:fld id="{B0616F22-69CE-4C7F-A3C5-E8E7ED5497B8}" type="slidenum">
              <a:rPr lang="fr-FR" smtClean="0"/>
              <a:pPr/>
              <a:t>13</a:t>
            </a:fld>
            <a:endParaRPr lang="fr-FR"/>
          </a:p>
        </p:txBody>
      </p:sp>
      <p:sp>
        <p:nvSpPr>
          <p:cNvPr id="15" name="Rectangle 14">
            <a:extLst>
              <a:ext uri="{FF2B5EF4-FFF2-40B4-BE49-F238E27FC236}">
                <a16:creationId xmlns:a16="http://schemas.microsoft.com/office/drawing/2014/main" id="{4AAA41B2-8AFF-42B1-A51B-1974D6D71109}"/>
              </a:ext>
            </a:extLst>
          </p:cNvPr>
          <p:cNvSpPr/>
          <p:nvPr/>
        </p:nvSpPr>
        <p:spPr>
          <a:xfrm>
            <a:off x="8326197" y="4111973"/>
            <a:ext cx="3857918" cy="2060558"/>
          </a:xfrm>
          <a:prstGeom prst="rect">
            <a:avLst/>
          </a:prstGeom>
          <a:noFill/>
        </p:spPr>
        <p:txBody>
          <a:bodyPr wrap="square" rtlCol="0" anchor="ctr" anchorCtr="0">
            <a:noAutofit/>
          </a:bodyPr>
          <a:lstStyle/>
          <a:p>
            <a:pPr lvl="0" defTabSz="457184" rtl="0">
              <a:spcAft>
                <a:spcPts val="600"/>
              </a:spcAft>
              <a:defRPr/>
            </a:pPr>
            <a:r>
              <a:rPr lang="ru" sz="2400" dirty="0">
                <a:solidFill>
                  <a:schemeClr val="accent1"/>
                </a:solidFill>
              </a:rPr>
              <a:t>TeSys GV4 сочетает в себе </a:t>
            </a:r>
            <a:r>
              <a:rPr lang="ru" sz="4000" dirty="0">
                <a:solidFill>
                  <a:schemeClr val="accent1"/>
                </a:solidFill>
              </a:rPr>
              <a:t>умное цифровое управление</a:t>
            </a:r>
            <a:r>
              <a:rPr lang="ru" sz="2400" dirty="0">
                <a:solidFill>
                  <a:schemeClr val="accent1"/>
                </a:solidFill>
              </a:rPr>
              <a:t> </a:t>
            </a:r>
          </a:p>
          <a:p>
            <a:pPr lvl="0" defTabSz="457184" rtl="0">
              <a:spcAft>
                <a:spcPts val="600"/>
              </a:spcAft>
              <a:defRPr/>
            </a:pPr>
            <a:r>
              <a:rPr lang="ru" sz="2400" dirty="0">
                <a:solidFill>
                  <a:schemeClr val="accent1"/>
                </a:solidFill>
              </a:rPr>
              <a:t>с над</a:t>
            </a:r>
            <a:r>
              <a:rPr lang="ru-RU" sz="2400" dirty="0">
                <a:solidFill>
                  <a:schemeClr val="accent1"/>
                </a:solidFill>
              </a:rPr>
              <a:t>е</a:t>
            </a:r>
            <a:r>
              <a:rPr lang="ru" sz="2400" dirty="0">
                <a:solidFill>
                  <a:schemeClr val="accent1"/>
                </a:solidFill>
              </a:rPr>
              <a:t>жным функционированием</a:t>
            </a:r>
          </a:p>
        </p:txBody>
      </p:sp>
      <p:grpSp>
        <p:nvGrpSpPr>
          <p:cNvPr id="13" name="Groupe 12">
            <a:extLst>
              <a:ext uri="{FF2B5EF4-FFF2-40B4-BE49-F238E27FC236}">
                <a16:creationId xmlns:a16="http://schemas.microsoft.com/office/drawing/2014/main" id="{328946F3-00F4-43B7-8B1E-9C9EA7A1A5AE}"/>
              </a:ext>
            </a:extLst>
          </p:cNvPr>
          <p:cNvGrpSpPr/>
          <p:nvPr/>
        </p:nvGrpSpPr>
        <p:grpSpPr>
          <a:xfrm>
            <a:off x="0" y="540001"/>
            <a:ext cx="12193200" cy="6317999"/>
            <a:chOff x="0" y="540001"/>
            <a:chExt cx="12193200" cy="6317999"/>
          </a:xfrm>
        </p:grpSpPr>
        <p:cxnSp>
          <p:nvCxnSpPr>
            <p:cNvPr id="14" name="Connecteur droit 13">
              <a:extLst>
                <a:ext uri="{FF2B5EF4-FFF2-40B4-BE49-F238E27FC236}">
                  <a16:creationId xmlns:a16="http://schemas.microsoft.com/office/drawing/2014/main" id="{A697022F-BE08-4FE6-93C1-70B8335A5F2A}"/>
                </a:ext>
              </a:extLst>
            </p:cNvPr>
            <p:cNvCxnSpPr/>
            <p:nvPr/>
          </p:nvCxnSpPr>
          <p:spPr>
            <a:xfrm>
              <a:off x="4072759" y="540001"/>
              <a:ext cx="0" cy="631799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B6A49200-A0CD-4812-A7A2-EF6A96951984}"/>
                </a:ext>
              </a:extLst>
            </p:cNvPr>
            <p:cNvCxnSpPr/>
            <p:nvPr/>
          </p:nvCxnSpPr>
          <p:spPr>
            <a:xfrm>
              <a:off x="8129752" y="540001"/>
              <a:ext cx="0" cy="631799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FC8C3F86-8221-4B0F-9032-9779987D88FF}"/>
                </a:ext>
              </a:extLst>
            </p:cNvPr>
            <p:cNvCxnSpPr/>
            <p:nvPr/>
          </p:nvCxnSpPr>
          <p:spPr>
            <a:xfrm>
              <a:off x="0" y="3699000"/>
              <a:ext cx="121932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641495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Image 45">
            <a:extLst>
              <a:ext uri="{FF2B5EF4-FFF2-40B4-BE49-F238E27FC236}">
                <a16:creationId xmlns:a16="http://schemas.microsoft.com/office/drawing/2014/main" id="{FB20A1DF-94CF-4D04-ACB3-7E41CB05A1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39245"/>
            <a:ext cx="12191994" cy="6317973"/>
          </a:xfrm>
          <a:prstGeom prst="rect">
            <a:avLst/>
          </a:prstGeom>
        </p:spPr>
      </p:pic>
      <p:sp>
        <p:nvSpPr>
          <p:cNvPr id="16" name="ZoneTexte 15">
            <a:extLst>
              <a:ext uri="{FF2B5EF4-FFF2-40B4-BE49-F238E27FC236}">
                <a16:creationId xmlns:a16="http://schemas.microsoft.com/office/drawing/2014/main" id="{CEA77922-2E80-42B0-9B9A-E6E9D4A114DC}"/>
              </a:ext>
            </a:extLst>
          </p:cNvPr>
          <p:cNvSpPr txBox="1"/>
          <p:nvPr/>
        </p:nvSpPr>
        <p:spPr>
          <a:xfrm>
            <a:off x="0" y="538489"/>
            <a:ext cx="12192000" cy="6318729"/>
          </a:xfrm>
          <a:prstGeom prst="rect">
            <a:avLst/>
          </a:prstGeom>
          <a:solidFill>
            <a:schemeClr val="bg1">
              <a:alpha val="86000"/>
            </a:schemeClr>
          </a:solidFill>
        </p:spPr>
        <p:txBody>
          <a:bodyPr wrap="square" tIns="792000" rtlCol="0" anchor="t" anchorCtr="0">
            <a:noAutofit/>
          </a:bodyPr>
          <a:lstStyle/>
          <a:p>
            <a:pPr algn="ctr" rtl="0"/>
            <a:endParaRPr lang="en-US" sz="2000" dirty="0">
              <a:solidFill>
                <a:schemeClr val="bg1"/>
              </a:solidFill>
              <a:latin typeface="Arial Rounded MT Std Light" panose="020F0302020102020204" pitchFamily="34" charset="0"/>
            </a:endParaRPr>
          </a:p>
        </p:txBody>
      </p:sp>
      <p:sp>
        <p:nvSpPr>
          <p:cNvPr id="17" name="ZoneTexte 16">
            <a:extLst>
              <a:ext uri="{FF2B5EF4-FFF2-40B4-BE49-F238E27FC236}">
                <a16:creationId xmlns:a16="http://schemas.microsoft.com/office/drawing/2014/main" id="{71A44A9A-3541-43F9-BE4C-6AB3ACDDBFCC}"/>
              </a:ext>
            </a:extLst>
          </p:cNvPr>
          <p:cNvSpPr txBox="1"/>
          <p:nvPr/>
        </p:nvSpPr>
        <p:spPr>
          <a:xfrm>
            <a:off x="4069081" y="539245"/>
            <a:ext cx="4052639" cy="3153600"/>
          </a:xfrm>
          <a:prstGeom prst="rect">
            <a:avLst/>
          </a:prstGeom>
          <a:solidFill>
            <a:schemeClr val="bg1">
              <a:alpha val="86000"/>
            </a:schemeClr>
          </a:solidFill>
        </p:spPr>
        <p:txBody>
          <a:bodyPr wrap="square" tIns="792000" rtlCol="0" anchor="t" anchorCtr="0">
            <a:noAutofit/>
          </a:bodyPr>
          <a:lstStyle/>
          <a:p>
            <a:pPr algn="ctr" rtl="0"/>
            <a:endParaRPr lang="en-US" sz="2000" dirty="0">
              <a:solidFill>
                <a:schemeClr val="bg1"/>
              </a:solidFill>
              <a:latin typeface="Arial Rounded MT Std Light" panose="020F0302020102020204" pitchFamily="34" charset="0"/>
            </a:endParaRPr>
          </a:p>
        </p:txBody>
      </p:sp>
      <p:sp>
        <p:nvSpPr>
          <p:cNvPr id="27" name="ZoneTexte 26">
            <a:extLst>
              <a:ext uri="{FF2B5EF4-FFF2-40B4-BE49-F238E27FC236}">
                <a16:creationId xmlns:a16="http://schemas.microsoft.com/office/drawing/2014/main" id="{62A6F587-9E0B-44DB-A1DD-0F0763B9D721}"/>
              </a:ext>
            </a:extLst>
          </p:cNvPr>
          <p:cNvSpPr txBox="1"/>
          <p:nvPr/>
        </p:nvSpPr>
        <p:spPr>
          <a:xfrm>
            <a:off x="0" y="546670"/>
            <a:ext cx="4067509" cy="3153087"/>
          </a:xfrm>
          <a:prstGeom prst="rect">
            <a:avLst/>
          </a:prstGeom>
          <a:solidFill>
            <a:schemeClr val="bg1">
              <a:alpha val="85000"/>
            </a:schemeClr>
          </a:solidFill>
        </p:spPr>
        <p:txBody>
          <a:bodyPr wrap="square" tIns="792000" rtlCol="0" anchor="t" anchorCtr="0">
            <a:noAutofit/>
          </a:bodyPr>
          <a:lstStyle/>
          <a:p>
            <a:pPr algn="ctr" rtl="0"/>
            <a:endParaRPr lang="en-US" sz="2000" dirty="0">
              <a:solidFill>
                <a:schemeClr val="bg1"/>
              </a:solidFill>
              <a:latin typeface="Arial Rounded MT Std Light" panose="020F0302020102020204" pitchFamily="34" charset="0"/>
            </a:endParaRPr>
          </a:p>
        </p:txBody>
      </p:sp>
      <p:sp>
        <p:nvSpPr>
          <p:cNvPr id="2" name="Titre 1"/>
          <p:cNvSpPr>
            <a:spLocks noGrp="1"/>
          </p:cNvSpPr>
          <p:nvPr>
            <p:ph type="title"/>
          </p:nvPr>
        </p:nvSpPr>
        <p:spPr/>
        <p:txBody>
          <a:bodyPr rtlCol="0"/>
          <a:lstStyle/>
          <a:p>
            <a:pPr rtl="0"/>
            <a:r>
              <a:rPr lang="ru"/>
              <a:t>Бесперебойность работы</a:t>
            </a:r>
          </a:p>
        </p:txBody>
      </p:sp>
      <p:sp>
        <p:nvSpPr>
          <p:cNvPr id="3" name="Espace réservé du pied de page 2"/>
          <p:cNvSpPr>
            <a:spLocks noGrp="1"/>
          </p:cNvSpPr>
          <p:nvPr>
            <p:ph type="ftr" sz="quarter" idx="11"/>
          </p:nvPr>
        </p:nvSpPr>
        <p:spPr/>
        <p:txBody>
          <a:bodyPr rtlCol="0"/>
          <a:lstStyle/>
          <a:p>
            <a:pPr rtl="0"/>
            <a:r>
              <a:rPr lang="ru"/>
              <a:t>Конфиденциальная собственность компании Schneider Electric |</a:t>
            </a:r>
            <a:endParaRPr lang="fr-FR"/>
          </a:p>
        </p:txBody>
      </p:sp>
      <p:sp>
        <p:nvSpPr>
          <p:cNvPr id="4" name="Espace réservé du numéro de diapositive 3"/>
          <p:cNvSpPr>
            <a:spLocks noGrp="1"/>
          </p:cNvSpPr>
          <p:nvPr>
            <p:ph type="sldNum" sz="quarter" idx="12"/>
          </p:nvPr>
        </p:nvSpPr>
        <p:spPr/>
        <p:txBody>
          <a:bodyPr rtlCol="0"/>
          <a:lstStyle/>
          <a:p>
            <a:pPr rtl="0"/>
            <a:fld id="{B0616F22-69CE-4C7F-A3C5-E8E7ED5497B8}" type="slidenum">
              <a:rPr lang="fr-FR" smtClean="0"/>
              <a:pPr/>
              <a:t>14</a:t>
            </a:fld>
            <a:endParaRPr lang="fr-FR"/>
          </a:p>
        </p:txBody>
      </p:sp>
      <p:sp>
        <p:nvSpPr>
          <p:cNvPr id="21" name="Rectangle 20">
            <a:extLst>
              <a:ext uri="{FF2B5EF4-FFF2-40B4-BE49-F238E27FC236}">
                <a16:creationId xmlns:a16="http://schemas.microsoft.com/office/drawing/2014/main" id="{91364882-2062-4547-B884-D49F8931281C}"/>
              </a:ext>
            </a:extLst>
          </p:cNvPr>
          <p:cNvSpPr/>
          <p:nvPr/>
        </p:nvSpPr>
        <p:spPr>
          <a:xfrm>
            <a:off x="0" y="3704715"/>
            <a:ext cx="4068000" cy="3153284"/>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latin typeface="Arial Rounded MT Std Light" panose="020F0302020102020204" pitchFamily="34" charset="0"/>
            </a:endParaRPr>
          </a:p>
        </p:txBody>
      </p:sp>
      <p:pic>
        <p:nvPicPr>
          <p:cNvPr id="5" name="Picture 2">
            <a:extLst>
              <a:ext uri="{FF2B5EF4-FFF2-40B4-BE49-F238E27FC236}">
                <a16:creationId xmlns:a16="http://schemas.microsoft.com/office/drawing/2014/main" id="{3975E7F3-F9B0-4E8D-94F2-BF495BC27FF6}"/>
              </a:ext>
            </a:extLst>
          </p:cNvPr>
          <p:cNvPicPr>
            <a:picLocks noChangeAspect="1" noChangeArrowheads="1"/>
          </p:cNvPicPr>
          <p:nvPr/>
        </p:nvPicPr>
        <p:blipFill>
          <a:blip r:embed="rId4" cstate="email"/>
          <a:stretch>
            <a:fillRect/>
          </a:stretch>
        </p:blipFill>
        <p:spPr bwMode="auto">
          <a:xfrm>
            <a:off x="2521576" y="964528"/>
            <a:ext cx="390068" cy="2302348"/>
          </a:xfrm>
          <a:prstGeom prst="rect">
            <a:avLst/>
          </a:prstGeom>
          <a:effectLst>
            <a:outerShdw blurRad="63500" sx="102000" sy="102000" algn="ctr" rotWithShape="0">
              <a:prstClr val="black">
                <a:alpha val="40000"/>
              </a:prstClr>
            </a:outerShdw>
          </a:effectLst>
        </p:spPr>
      </p:pic>
      <p:pic>
        <p:nvPicPr>
          <p:cNvPr id="6" name="Image 5">
            <a:extLst>
              <a:ext uri="{FF2B5EF4-FFF2-40B4-BE49-F238E27FC236}">
                <a16:creationId xmlns:a16="http://schemas.microsoft.com/office/drawing/2014/main" id="{27C4A11A-B94D-4072-8AB0-177D43CDDC2D}"/>
              </a:ext>
            </a:extLst>
          </p:cNvPr>
          <p:cNvPicPr>
            <a:picLocks noChangeAspect="1"/>
          </p:cNvPicPr>
          <p:nvPr/>
        </p:nvPicPr>
        <p:blipFill>
          <a:blip r:embed="rId5" cstate="email"/>
          <a:stretch>
            <a:fillRect/>
          </a:stretch>
        </p:blipFill>
        <p:spPr>
          <a:xfrm>
            <a:off x="507710" y="698835"/>
            <a:ext cx="1734379" cy="2833735"/>
          </a:xfrm>
          <a:prstGeom prst="rect">
            <a:avLst/>
          </a:prstGeom>
          <a:effectLst>
            <a:outerShdw blurRad="63500" sx="102000" sy="102000" algn="ctr" rotWithShape="0">
              <a:prstClr val="black">
                <a:alpha val="40000"/>
              </a:prstClr>
            </a:outerShdw>
          </a:effectLst>
        </p:spPr>
      </p:pic>
      <p:pic>
        <p:nvPicPr>
          <p:cNvPr id="8" name="Image 7" descr="Capture d’écran"/>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678269" y="645940"/>
            <a:ext cx="1265801" cy="2900926"/>
          </a:xfrm>
          <a:prstGeom prst="rect">
            <a:avLst/>
          </a:prstGeom>
        </p:spPr>
      </p:pic>
      <p:pic>
        <p:nvPicPr>
          <p:cNvPr id="11" name="Picture 2">
            <a:extLst>
              <a:ext uri="{FF2B5EF4-FFF2-40B4-BE49-F238E27FC236}">
                <a16:creationId xmlns:a16="http://schemas.microsoft.com/office/drawing/2014/main" id="{3975E7F3-F9B0-4E8D-94F2-BF495BC27FF6}"/>
              </a:ext>
            </a:extLst>
          </p:cNvPr>
          <p:cNvPicPr>
            <a:picLocks noChangeAspect="1" noChangeArrowheads="1"/>
          </p:cNvPicPr>
          <p:nvPr/>
        </p:nvPicPr>
        <p:blipFill>
          <a:blip r:embed="rId7" cstate="email"/>
          <a:stretch>
            <a:fillRect/>
          </a:stretch>
        </p:blipFill>
        <p:spPr bwMode="auto">
          <a:xfrm>
            <a:off x="3191131" y="975980"/>
            <a:ext cx="388127" cy="2290896"/>
          </a:xfrm>
          <a:prstGeom prst="rect">
            <a:avLst/>
          </a:prstGeom>
          <a:effectLst>
            <a:outerShdw blurRad="63500" sx="102000" sy="102000" algn="ctr" rotWithShape="0">
              <a:prstClr val="black">
                <a:alpha val="40000"/>
              </a:prstClr>
            </a:outerShdw>
          </a:effectLst>
        </p:spPr>
      </p:pic>
      <p:sp>
        <p:nvSpPr>
          <p:cNvPr id="14" name="Rectangle 13"/>
          <p:cNvSpPr/>
          <p:nvPr/>
        </p:nvSpPr>
        <p:spPr>
          <a:xfrm>
            <a:off x="218681" y="4050250"/>
            <a:ext cx="3630146" cy="2462213"/>
          </a:xfrm>
          <a:prstGeom prst="rect">
            <a:avLst/>
          </a:prstGeom>
        </p:spPr>
        <p:txBody>
          <a:bodyPr wrap="square" rtlCol="0">
            <a:spAutoFit/>
          </a:bodyPr>
          <a:lstStyle/>
          <a:p>
            <a:pPr defTabSz="457184" rtl="0">
              <a:spcAft>
                <a:spcPts val="600"/>
              </a:spcAft>
              <a:defRPr/>
            </a:pPr>
            <a:r>
              <a:rPr lang="ru" sz="2400" dirty="0">
                <a:solidFill>
                  <a:schemeClr val="bg2"/>
                </a:solidFill>
              </a:rPr>
              <a:t>Модуль SDx для дифференциации типа аварии/сигнализации</a:t>
            </a:r>
          </a:p>
          <a:p>
            <a:pPr marL="285750" indent="-285750" defTabSz="457184" rtl="0">
              <a:spcAft>
                <a:spcPts val="600"/>
              </a:spcAft>
              <a:buFont typeface="Arial" panose="020B0604020202020204" pitchFamily="34" charset="0"/>
              <a:buChar char="•"/>
              <a:defRPr/>
            </a:pPr>
            <a:r>
              <a:rPr lang="ru" dirty="0">
                <a:solidFill>
                  <a:schemeClr val="bg2"/>
                </a:solidFill>
              </a:rPr>
              <a:t>2 НО/НЗ выходных контакта</a:t>
            </a:r>
          </a:p>
          <a:p>
            <a:pPr marL="285750" indent="-285750" defTabSz="457184">
              <a:spcAft>
                <a:spcPts val="600"/>
              </a:spcAft>
              <a:buFont typeface="Arial" panose="020B0604020202020204" pitchFamily="34" charset="0"/>
              <a:buChar char="•"/>
              <a:defRPr/>
            </a:pPr>
            <a:r>
              <a:rPr lang="ru" dirty="0">
                <a:solidFill>
                  <a:schemeClr val="bg2"/>
                </a:solidFill>
              </a:rPr>
              <a:t>1 или 2 модуля SDx, </a:t>
            </a:r>
            <a:br>
              <a:rPr lang="ru" dirty="0">
                <a:solidFill>
                  <a:schemeClr val="bg2"/>
                </a:solidFill>
              </a:rPr>
            </a:br>
            <a:r>
              <a:rPr lang="ru" dirty="0">
                <a:solidFill>
                  <a:schemeClr val="bg2"/>
                </a:solidFill>
              </a:rPr>
              <a:t>к</a:t>
            </a:r>
            <a:r>
              <a:rPr lang="ru-RU" dirty="0" err="1">
                <a:solidFill>
                  <a:schemeClr val="bg2"/>
                </a:solidFill>
              </a:rPr>
              <a:t>репятся</a:t>
            </a:r>
            <a:r>
              <a:rPr lang="ru-RU" dirty="0">
                <a:solidFill>
                  <a:schemeClr val="bg2"/>
                </a:solidFill>
              </a:rPr>
              <a:t> на правую сторону выключателя</a:t>
            </a:r>
            <a:endParaRPr lang="ru" dirty="0">
              <a:solidFill>
                <a:schemeClr val="bg2"/>
              </a:solidFill>
            </a:endParaRPr>
          </a:p>
        </p:txBody>
      </p:sp>
      <p:sp>
        <p:nvSpPr>
          <p:cNvPr id="15" name="Rectangle 14"/>
          <p:cNvSpPr/>
          <p:nvPr/>
        </p:nvSpPr>
        <p:spPr>
          <a:xfrm>
            <a:off x="8122920" y="540002"/>
            <a:ext cx="4069080" cy="3153600"/>
          </a:xfrm>
          <a:prstGeom prst="rect">
            <a:avLst/>
          </a:prstGeom>
          <a:solidFill>
            <a:schemeClr val="bg1">
              <a:alpha val="89000"/>
            </a:schemeClr>
          </a:solidFill>
          <a:ln>
            <a:noFill/>
          </a:ln>
        </p:spPr>
        <p:txBody>
          <a:bodyPr wrap="square" lIns="180000" tIns="180000" rtlCol="0" anchor="ctr" anchorCtr="0">
            <a:normAutofit fontScale="92500" lnSpcReduction="20000"/>
          </a:bodyPr>
          <a:lstStyle/>
          <a:p>
            <a:pPr defTabSz="457184" rtl="0">
              <a:spcAft>
                <a:spcPts val="600"/>
              </a:spcAft>
              <a:defRPr/>
            </a:pPr>
            <a:r>
              <a:rPr lang="ru" sz="2400" dirty="0">
                <a:solidFill>
                  <a:schemeClr val="bg2"/>
                </a:solidFill>
              </a:rPr>
              <a:t>Предотвращение срабатывания</a:t>
            </a:r>
          </a:p>
          <a:p>
            <a:pPr marL="171450" indent="-171450">
              <a:spcBef>
                <a:spcPts val="300"/>
              </a:spcBef>
              <a:spcAft>
                <a:spcPts val="300"/>
              </a:spcAft>
              <a:buFont typeface="Arial" panose="020B0604020202020204" pitchFamily="34" charset="0"/>
              <a:buChar char="•"/>
            </a:pPr>
            <a:r>
              <a:rPr lang="ru" sz="1600" dirty="0">
                <a:solidFill>
                  <a:schemeClr val="tx2"/>
                </a:solidFill>
              </a:rPr>
              <a:t>Предаварийная сигнализация о перегрузке </a:t>
            </a:r>
            <a:r>
              <a:rPr lang="ru" sz="1600" dirty="0">
                <a:solidFill>
                  <a:schemeClr val="bg2"/>
                </a:solidFill>
              </a:rPr>
              <a:t>SDT95 </a:t>
            </a:r>
            <a:r>
              <a:rPr lang="ru" sz="1600" dirty="0">
                <a:solidFill>
                  <a:schemeClr val="tx2"/>
                </a:solidFill>
              </a:rPr>
              <a:t>(</a:t>
            </a:r>
            <a:r>
              <a:rPr lang="ru-RU" sz="1600" dirty="0">
                <a:solidFill>
                  <a:schemeClr val="tx2"/>
                </a:solidFill>
              </a:rPr>
              <a:t>значение теплового состояния электродвигателя превышает </a:t>
            </a:r>
            <a:r>
              <a:rPr lang="ru" sz="1600" dirty="0">
                <a:solidFill>
                  <a:schemeClr val="tx2"/>
                </a:solidFill>
              </a:rPr>
              <a:t>95 % величины допустимого нагрева)</a:t>
            </a:r>
          </a:p>
          <a:p>
            <a:pPr marL="171450" indent="-171450" rtl="0">
              <a:spcBef>
                <a:spcPts val="300"/>
              </a:spcBef>
              <a:spcAft>
                <a:spcPts val="300"/>
              </a:spcAft>
              <a:buFont typeface="Arial" panose="020B0604020202020204" pitchFamily="34" charset="0"/>
              <a:buChar char="•"/>
            </a:pPr>
            <a:r>
              <a:rPr lang="ru" sz="1600" dirty="0">
                <a:solidFill>
                  <a:schemeClr val="tx2"/>
                </a:solidFill>
              </a:rPr>
              <a:t>Предаварийная сигнализация о перегрузке </a:t>
            </a:r>
            <a:r>
              <a:rPr lang="ru" sz="1600" dirty="0">
                <a:solidFill>
                  <a:schemeClr val="bg2"/>
                </a:solidFill>
              </a:rPr>
              <a:t>SDTxxS </a:t>
            </a:r>
            <a:r>
              <a:rPr lang="ru" sz="1600" dirty="0">
                <a:solidFill>
                  <a:schemeClr val="tx2"/>
                </a:solidFill>
              </a:rPr>
              <a:t>(настройка от 20 до 40 с)</a:t>
            </a:r>
          </a:p>
          <a:p>
            <a:pPr marL="171450" indent="-171450" rtl="0">
              <a:spcBef>
                <a:spcPts val="300"/>
              </a:spcBef>
              <a:spcAft>
                <a:spcPts val="300"/>
              </a:spcAft>
              <a:buFont typeface="Arial" panose="020B0604020202020204" pitchFamily="34" charset="0"/>
              <a:buChar char="•"/>
            </a:pPr>
            <a:r>
              <a:rPr lang="ru" sz="1600" dirty="0">
                <a:solidFill>
                  <a:schemeClr val="tx2"/>
                </a:solidFill>
              </a:rPr>
              <a:t>Предаварийная сигнализация о перегрузке </a:t>
            </a:r>
            <a:r>
              <a:rPr lang="ru" sz="1600" dirty="0">
                <a:solidFill>
                  <a:schemeClr val="bg2"/>
                </a:solidFill>
              </a:rPr>
              <a:t>SDTAM </a:t>
            </a:r>
            <a:r>
              <a:rPr lang="ru" sz="1600" dirty="0">
                <a:solidFill>
                  <a:schemeClr val="tx2"/>
                </a:solidFill>
              </a:rPr>
              <a:t>(размыкание контактора и автоматический перезапуск после охлаждения)</a:t>
            </a:r>
          </a:p>
        </p:txBody>
      </p:sp>
      <p:sp>
        <p:nvSpPr>
          <p:cNvPr id="20" name="Rectangle 19">
            <a:extLst>
              <a:ext uri="{FF2B5EF4-FFF2-40B4-BE49-F238E27FC236}">
                <a16:creationId xmlns:a16="http://schemas.microsoft.com/office/drawing/2014/main" id="{9CA9B0CF-5BFF-412D-AD49-67B3C06ABDDB}"/>
              </a:ext>
            </a:extLst>
          </p:cNvPr>
          <p:cNvSpPr/>
          <p:nvPr/>
        </p:nvSpPr>
        <p:spPr>
          <a:xfrm>
            <a:off x="8122920" y="3703644"/>
            <a:ext cx="4069080" cy="3153600"/>
          </a:xfrm>
          <a:prstGeom prst="rect">
            <a:avLst/>
          </a:prstGeom>
          <a:solidFill>
            <a:schemeClr val="bg1">
              <a:alpha val="89000"/>
            </a:schemeClr>
          </a:solidFill>
          <a:ln>
            <a:noFill/>
          </a:ln>
        </p:spPr>
        <p:txBody>
          <a:bodyPr wrap="square" lIns="180000" tIns="180000" rtlCol="0" anchor="ctr" anchorCtr="0">
            <a:normAutofit fontScale="85000" lnSpcReduction="20000"/>
          </a:bodyPr>
          <a:lstStyle/>
          <a:p>
            <a:pPr rtl="0">
              <a:spcAft>
                <a:spcPts val="600"/>
              </a:spcAft>
            </a:pPr>
            <a:r>
              <a:rPr lang="ru" sz="2400" dirty="0">
                <a:solidFill>
                  <a:schemeClr val="bg2"/>
                </a:solidFill>
              </a:rPr>
              <a:t>Быстрое определение причины срабатывания</a:t>
            </a:r>
          </a:p>
          <a:p>
            <a:pPr marL="172800" indent="-172800" rtl="0">
              <a:spcBef>
                <a:spcPts val="300"/>
              </a:spcBef>
              <a:spcAft>
                <a:spcPts val="300"/>
              </a:spcAft>
              <a:buFont typeface="Arial" panose="020B0604020202020204" pitchFamily="34" charset="0"/>
              <a:buChar char="•"/>
            </a:pPr>
            <a:r>
              <a:rPr lang="ru" dirty="0">
                <a:solidFill>
                  <a:schemeClr val="tx1">
                    <a:lumMod val="65000"/>
                    <a:lumOff val="35000"/>
                  </a:schemeClr>
                </a:solidFill>
              </a:rPr>
              <a:t>Индикация срабатывания при перегрузке </a:t>
            </a:r>
            <a:r>
              <a:rPr lang="ru" dirty="0">
                <a:solidFill>
                  <a:schemeClr val="bg2"/>
                </a:solidFill>
              </a:rPr>
              <a:t>SDT</a:t>
            </a:r>
          </a:p>
          <a:p>
            <a:pPr marL="172800" indent="-172800" rtl="0">
              <a:spcBef>
                <a:spcPts val="300"/>
              </a:spcBef>
              <a:spcAft>
                <a:spcPts val="300"/>
              </a:spcAft>
              <a:buFont typeface="Arial" panose="020B0604020202020204" pitchFamily="34" charset="0"/>
              <a:buChar char="•"/>
            </a:pPr>
            <a:r>
              <a:rPr lang="ru" dirty="0">
                <a:solidFill>
                  <a:schemeClr val="tx1">
                    <a:lumMod val="65000"/>
                    <a:lumOff val="35000"/>
                  </a:schemeClr>
                </a:solidFill>
              </a:rPr>
              <a:t>Индикация срабатывания при заклинивании ротора электродвигателя </a:t>
            </a:r>
            <a:r>
              <a:rPr lang="ru" dirty="0">
                <a:solidFill>
                  <a:schemeClr val="bg2"/>
                </a:solidFill>
              </a:rPr>
              <a:t>SDjam</a:t>
            </a:r>
            <a:endParaRPr lang="en-US" dirty="0">
              <a:solidFill>
                <a:schemeClr val="bg2"/>
              </a:solidFill>
            </a:endParaRPr>
          </a:p>
          <a:p>
            <a:pPr marL="172800" indent="-172800" rtl="0">
              <a:spcBef>
                <a:spcPts val="300"/>
              </a:spcBef>
              <a:spcAft>
                <a:spcPts val="300"/>
              </a:spcAft>
              <a:buFont typeface="Arial" panose="020B0604020202020204" pitchFamily="34" charset="0"/>
              <a:buChar char="•"/>
            </a:pPr>
            <a:r>
              <a:rPr lang="ru" dirty="0">
                <a:solidFill>
                  <a:schemeClr val="tx1">
                    <a:lumMod val="65000"/>
                    <a:lumOff val="35000"/>
                  </a:schemeClr>
                </a:solidFill>
              </a:rPr>
              <a:t>Индикация </a:t>
            </a:r>
            <a:r>
              <a:rPr lang="ru-RU" dirty="0">
                <a:solidFill>
                  <a:schemeClr val="tx1">
                    <a:lumMod val="65000"/>
                    <a:lumOff val="35000"/>
                  </a:schemeClr>
                </a:solidFill>
              </a:rPr>
              <a:t>срабатывания</a:t>
            </a:r>
            <a:r>
              <a:rPr lang="ru" dirty="0">
                <a:solidFill>
                  <a:schemeClr val="tx1">
                    <a:lumMod val="65000"/>
                    <a:lumOff val="35000"/>
                  </a:schemeClr>
                </a:solidFill>
              </a:rPr>
              <a:t> при ассиметрии  фаз </a:t>
            </a:r>
            <a:r>
              <a:rPr lang="ru" dirty="0">
                <a:solidFill>
                  <a:schemeClr val="bg2"/>
                </a:solidFill>
              </a:rPr>
              <a:t>SDunb</a:t>
            </a:r>
            <a:endParaRPr lang="en-US" dirty="0">
              <a:solidFill>
                <a:schemeClr val="bg2"/>
              </a:solidFill>
            </a:endParaRPr>
          </a:p>
          <a:p>
            <a:pPr marL="172800" indent="-172800" rtl="0">
              <a:spcBef>
                <a:spcPts val="300"/>
              </a:spcBef>
              <a:spcAft>
                <a:spcPts val="300"/>
              </a:spcAft>
              <a:buFont typeface="Arial" panose="020B0604020202020204" pitchFamily="34" charset="0"/>
              <a:buChar char="•"/>
            </a:pPr>
            <a:r>
              <a:rPr lang="ru" dirty="0">
                <a:solidFill>
                  <a:schemeClr val="tx1">
                    <a:lumMod val="65000"/>
                    <a:lumOff val="35000"/>
                  </a:schemeClr>
                </a:solidFill>
              </a:rPr>
              <a:t>Индикация срабатывания при превышении времени пуска </a:t>
            </a:r>
            <a:r>
              <a:rPr lang="ru" dirty="0">
                <a:solidFill>
                  <a:schemeClr val="bg2"/>
                </a:solidFill>
              </a:rPr>
              <a:t>SDls</a:t>
            </a:r>
            <a:endParaRPr lang="en-US" dirty="0">
              <a:solidFill>
                <a:schemeClr val="bg2"/>
              </a:solidFill>
            </a:endParaRPr>
          </a:p>
          <a:p>
            <a:pPr marL="172800" indent="-172800" rtl="0">
              <a:spcBef>
                <a:spcPts val="300"/>
              </a:spcBef>
              <a:spcAft>
                <a:spcPts val="300"/>
              </a:spcAft>
              <a:buFont typeface="Arial" panose="020B0604020202020204" pitchFamily="34" charset="0"/>
              <a:buChar char="•"/>
            </a:pPr>
            <a:r>
              <a:rPr lang="ru" dirty="0">
                <a:solidFill>
                  <a:schemeClr val="tx1">
                    <a:lumMod val="65000"/>
                    <a:lumOff val="35000"/>
                  </a:schemeClr>
                </a:solidFill>
              </a:rPr>
              <a:t>Индикация срабатывания при замыкании на землю </a:t>
            </a:r>
            <a:r>
              <a:rPr lang="ru" dirty="0">
                <a:solidFill>
                  <a:schemeClr val="bg2"/>
                </a:solidFill>
              </a:rPr>
              <a:t>SDgf</a:t>
            </a:r>
            <a:endParaRPr lang="en-US" dirty="0">
              <a:solidFill>
                <a:schemeClr val="bg2"/>
              </a:solidFill>
            </a:endParaRPr>
          </a:p>
        </p:txBody>
      </p:sp>
      <p:grpSp>
        <p:nvGrpSpPr>
          <p:cNvPr id="22" name="Groupe 21">
            <a:extLst>
              <a:ext uri="{FF2B5EF4-FFF2-40B4-BE49-F238E27FC236}">
                <a16:creationId xmlns:a16="http://schemas.microsoft.com/office/drawing/2014/main" id="{ECBFFD3E-630E-4BD0-85BF-F0715C984E6C}"/>
              </a:ext>
            </a:extLst>
          </p:cNvPr>
          <p:cNvGrpSpPr/>
          <p:nvPr/>
        </p:nvGrpSpPr>
        <p:grpSpPr>
          <a:xfrm>
            <a:off x="0" y="540001"/>
            <a:ext cx="12193200" cy="6317999"/>
            <a:chOff x="0" y="540001"/>
            <a:chExt cx="12193200" cy="6317999"/>
          </a:xfrm>
        </p:grpSpPr>
        <p:cxnSp>
          <p:nvCxnSpPr>
            <p:cNvPr id="23" name="Connecteur droit 22">
              <a:extLst>
                <a:ext uri="{FF2B5EF4-FFF2-40B4-BE49-F238E27FC236}">
                  <a16:creationId xmlns:a16="http://schemas.microsoft.com/office/drawing/2014/main" id="{FBD753C9-C5C3-4E0F-83BA-B6246DB9CF59}"/>
                </a:ext>
              </a:extLst>
            </p:cNvPr>
            <p:cNvCxnSpPr/>
            <p:nvPr/>
          </p:nvCxnSpPr>
          <p:spPr>
            <a:xfrm>
              <a:off x="4072759" y="540001"/>
              <a:ext cx="0" cy="631799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3C8C0DAB-6339-44C4-AA97-B8E5DF9A339D}"/>
                </a:ext>
              </a:extLst>
            </p:cNvPr>
            <p:cNvCxnSpPr/>
            <p:nvPr/>
          </p:nvCxnSpPr>
          <p:spPr>
            <a:xfrm>
              <a:off x="8129752" y="540001"/>
              <a:ext cx="0" cy="631799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15DAB268-FA9F-42F9-B245-141202940A11}"/>
                </a:ext>
              </a:extLst>
            </p:cNvPr>
            <p:cNvCxnSpPr/>
            <p:nvPr/>
          </p:nvCxnSpPr>
          <p:spPr>
            <a:xfrm>
              <a:off x="0" y="3699000"/>
              <a:ext cx="121932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9" name="Ellipse 28">
            <a:extLst>
              <a:ext uri="{FF2B5EF4-FFF2-40B4-BE49-F238E27FC236}">
                <a16:creationId xmlns:a16="http://schemas.microsoft.com/office/drawing/2014/main" id="{45401263-AA7F-43C5-8AFD-23B420A6A886}"/>
              </a:ext>
            </a:extLst>
          </p:cNvPr>
          <p:cNvSpPr/>
          <p:nvPr/>
        </p:nvSpPr>
        <p:spPr>
          <a:xfrm>
            <a:off x="7983563" y="1203960"/>
            <a:ext cx="220980" cy="220980"/>
          </a:xfrm>
          <a:prstGeom prst="ellipse">
            <a:avLst/>
          </a:prstGeom>
          <a:solidFill>
            <a:schemeClr val="bg1">
              <a:alpha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0" name="Ellipse 29">
            <a:extLst>
              <a:ext uri="{FF2B5EF4-FFF2-40B4-BE49-F238E27FC236}">
                <a16:creationId xmlns:a16="http://schemas.microsoft.com/office/drawing/2014/main" id="{750342BC-5C44-464F-9722-E23B1490909E}"/>
              </a:ext>
            </a:extLst>
          </p:cNvPr>
          <p:cNvSpPr/>
          <p:nvPr/>
        </p:nvSpPr>
        <p:spPr>
          <a:xfrm>
            <a:off x="7981023" y="4495327"/>
            <a:ext cx="220980" cy="220980"/>
          </a:xfrm>
          <a:prstGeom prst="ellipse">
            <a:avLst/>
          </a:prstGeom>
          <a:solidFill>
            <a:schemeClr val="bg1">
              <a:alpha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cxnSp>
        <p:nvCxnSpPr>
          <p:cNvPr id="32" name="Connecteur : en angle 31">
            <a:extLst>
              <a:ext uri="{FF2B5EF4-FFF2-40B4-BE49-F238E27FC236}">
                <a16:creationId xmlns:a16="http://schemas.microsoft.com/office/drawing/2014/main" id="{6E9F8008-7A20-4E74-9F69-C8551CC90C66}"/>
              </a:ext>
            </a:extLst>
          </p:cNvPr>
          <p:cNvCxnSpPr>
            <a:cxnSpLocks/>
            <a:stCxn id="29" idx="2"/>
            <a:endCxn id="30" idx="2"/>
          </p:cNvCxnSpPr>
          <p:nvPr/>
        </p:nvCxnSpPr>
        <p:spPr>
          <a:xfrm rot="10800000" flipV="1">
            <a:off x="7981023" y="1314449"/>
            <a:ext cx="2540" cy="3291367"/>
          </a:xfrm>
          <a:prstGeom prst="bentConnector3">
            <a:avLst>
              <a:gd name="adj1" fmla="val 9100000"/>
            </a:avLst>
          </a:prstGeom>
          <a:ln w="12700" cap="rnd">
            <a:round/>
          </a:ln>
        </p:spPr>
        <p:style>
          <a:lnRef idx="1">
            <a:schemeClr val="accent1"/>
          </a:lnRef>
          <a:fillRef idx="0">
            <a:schemeClr val="accent1"/>
          </a:fillRef>
          <a:effectRef idx="0">
            <a:schemeClr val="accent1"/>
          </a:effectRef>
          <a:fontRef idx="minor">
            <a:schemeClr val="tx1"/>
          </a:fontRef>
        </p:style>
      </p:cxnSp>
      <p:sp>
        <p:nvSpPr>
          <p:cNvPr id="39" name="Ellipse 38">
            <a:extLst>
              <a:ext uri="{FF2B5EF4-FFF2-40B4-BE49-F238E27FC236}">
                <a16:creationId xmlns:a16="http://schemas.microsoft.com/office/drawing/2014/main" id="{FB93FE84-7D4F-497C-82FC-E0FEFCCC1A1C}"/>
              </a:ext>
            </a:extLst>
          </p:cNvPr>
          <p:cNvSpPr/>
          <p:nvPr/>
        </p:nvSpPr>
        <p:spPr>
          <a:xfrm>
            <a:off x="7181324" y="1462381"/>
            <a:ext cx="138037" cy="138037"/>
          </a:xfrm>
          <a:prstGeom prst="ellipse">
            <a:avLst/>
          </a:prstGeom>
          <a:solidFill>
            <a:schemeClr val="bg1">
              <a:alpha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0" name="Ellipse 39">
            <a:extLst>
              <a:ext uri="{FF2B5EF4-FFF2-40B4-BE49-F238E27FC236}">
                <a16:creationId xmlns:a16="http://schemas.microsoft.com/office/drawing/2014/main" id="{7C0A574C-5228-4473-8A54-777C8A9D4FEB}"/>
              </a:ext>
            </a:extLst>
          </p:cNvPr>
          <p:cNvSpPr/>
          <p:nvPr/>
        </p:nvSpPr>
        <p:spPr>
          <a:xfrm>
            <a:off x="7181324" y="2792185"/>
            <a:ext cx="138037" cy="138037"/>
          </a:xfrm>
          <a:prstGeom prst="ellipse">
            <a:avLst/>
          </a:prstGeom>
          <a:solidFill>
            <a:schemeClr val="bg1">
              <a:alpha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cxnSp>
        <p:nvCxnSpPr>
          <p:cNvPr id="41" name="Connecteur : en angle 40">
            <a:extLst>
              <a:ext uri="{FF2B5EF4-FFF2-40B4-BE49-F238E27FC236}">
                <a16:creationId xmlns:a16="http://schemas.microsoft.com/office/drawing/2014/main" id="{12DA03E9-066E-40BD-9D9A-8EA70FED0E64}"/>
              </a:ext>
            </a:extLst>
          </p:cNvPr>
          <p:cNvCxnSpPr>
            <a:cxnSpLocks/>
            <a:stCxn id="39" idx="6"/>
            <a:endCxn id="40" idx="6"/>
          </p:cNvCxnSpPr>
          <p:nvPr/>
        </p:nvCxnSpPr>
        <p:spPr>
          <a:xfrm>
            <a:off x="7319361" y="1531400"/>
            <a:ext cx="12700" cy="1329804"/>
          </a:xfrm>
          <a:prstGeom prst="bentConnector3">
            <a:avLst>
              <a:gd name="adj1" fmla="val 1800000"/>
            </a:avLst>
          </a:prstGeom>
          <a:ln w="12700" cap="rnd">
            <a:round/>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E0D35778-A64B-4C70-A236-EB8B25658946}"/>
              </a:ext>
            </a:extLst>
          </p:cNvPr>
          <p:cNvCxnSpPr/>
          <p:nvPr/>
        </p:nvCxnSpPr>
        <p:spPr>
          <a:xfrm>
            <a:off x="7545445" y="2196302"/>
            <a:ext cx="197352"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041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par>
                                <p:cTn id="37" presetID="10"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par>
                                <p:cTn id="40" presetID="10" presetClass="entr" presetSubtype="0" fill="hold"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5" grpId="0" animBg="1"/>
      <p:bldP spid="20" grpId="0" animBg="1"/>
      <p:bldP spid="29" grpId="0" animBg="1"/>
      <p:bldP spid="30" grpId="0" animBg="1"/>
      <p:bldP spid="39" grpId="0" animBg="1"/>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CC57D283-9914-4D5F-95AF-DF49D35890D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37137" y="540000"/>
            <a:ext cx="4061590" cy="3153615"/>
          </a:xfrm>
          <a:prstGeom prst="rect">
            <a:avLst/>
          </a:prstGeom>
        </p:spPr>
      </p:pic>
      <p:sp>
        <p:nvSpPr>
          <p:cNvPr id="26" name="Titre 25">
            <a:extLst>
              <a:ext uri="{FF2B5EF4-FFF2-40B4-BE49-F238E27FC236}">
                <a16:creationId xmlns:a16="http://schemas.microsoft.com/office/drawing/2014/main" id="{17024494-A4AC-490C-8DAE-EE65FB0BA6AA}"/>
              </a:ext>
            </a:extLst>
          </p:cNvPr>
          <p:cNvSpPr>
            <a:spLocks noGrp="1"/>
          </p:cNvSpPr>
          <p:nvPr>
            <p:ph type="title"/>
          </p:nvPr>
        </p:nvSpPr>
        <p:spPr/>
        <p:txBody>
          <a:bodyPr rtlCol="0">
            <a:normAutofit fontScale="90000"/>
          </a:bodyPr>
          <a:lstStyle/>
          <a:p>
            <a:pPr rtl="0"/>
            <a:r>
              <a:rPr lang="ru"/>
              <a:t>Понятные и расширенные настройки в мобильном приложении TeSys GV4 с технологией NFC</a:t>
            </a:r>
            <a:endParaRPr lang="en-GB" dirty="0"/>
          </a:p>
        </p:txBody>
      </p:sp>
      <p:sp>
        <p:nvSpPr>
          <p:cNvPr id="28" name="Rectangle 27" hidden="1">
            <a:extLst>
              <a:ext uri="{FF2B5EF4-FFF2-40B4-BE49-F238E27FC236}">
                <a16:creationId xmlns:a16="http://schemas.microsoft.com/office/drawing/2014/main" id="{DB8AD032-8ADE-49D6-A400-E48F7E766618}"/>
              </a:ext>
            </a:extLst>
          </p:cNvPr>
          <p:cNvSpPr/>
          <p:nvPr/>
        </p:nvSpPr>
        <p:spPr>
          <a:xfrm>
            <a:off x="4080415" y="1226482"/>
            <a:ext cx="4068000" cy="5626438"/>
          </a:xfrm>
          <a:prstGeom prst="rect">
            <a:avLst/>
          </a:prstGeom>
          <a:solidFill>
            <a:schemeClr val="bg1">
              <a:lumMod val="95000"/>
              <a:alpha val="90000"/>
            </a:schemeClr>
          </a:solidFill>
        </p:spPr>
        <p:txBody>
          <a:bodyPr wrap="square" lIns="672000" tIns="96000" rtlCol="0" anchor="t" anchorCtr="0">
            <a:noAutofit/>
          </a:bodyPr>
          <a:lstStyle/>
          <a:p>
            <a:pPr defTabSz="1219170" rtl="0">
              <a:spcBef>
                <a:spcPts val="267"/>
              </a:spcBef>
              <a:spcAft>
                <a:spcPts val="267"/>
              </a:spcAft>
            </a:pPr>
            <a:endParaRPr lang="en-GB" sz="1467" kern="0" dirty="0">
              <a:solidFill>
                <a:srgbClr val="626469"/>
              </a:solidFill>
            </a:endParaRPr>
          </a:p>
        </p:txBody>
      </p:sp>
      <p:sp>
        <p:nvSpPr>
          <p:cNvPr id="6" name="ZoneTexte 5" hidden="1">
            <a:extLst>
              <a:ext uri="{FF2B5EF4-FFF2-40B4-BE49-F238E27FC236}">
                <a16:creationId xmlns:a16="http://schemas.microsoft.com/office/drawing/2014/main" id="{39917BCD-5891-4CAC-AE66-EE5410E4B0C6}"/>
              </a:ext>
            </a:extLst>
          </p:cNvPr>
          <p:cNvSpPr txBox="1"/>
          <p:nvPr/>
        </p:nvSpPr>
        <p:spPr>
          <a:xfrm>
            <a:off x="9" y="1226482"/>
            <a:ext cx="4068000" cy="5626436"/>
          </a:xfrm>
          <a:prstGeom prst="rect">
            <a:avLst/>
          </a:prstGeom>
          <a:solidFill>
            <a:schemeClr val="bg1">
              <a:lumMod val="95000"/>
              <a:alpha val="90000"/>
            </a:schemeClr>
          </a:solidFill>
        </p:spPr>
        <p:txBody>
          <a:bodyPr wrap="square" lIns="672000" tIns="96000" rtlCol="0" anchor="t" anchorCtr="0">
            <a:noAutofit/>
          </a:bodyPr>
          <a:lstStyle/>
          <a:p>
            <a:pPr defTabSz="1219170" rtl="0">
              <a:spcBef>
                <a:spcPts val="267"/>
              </a:spcBef>
              <a:spcAft>
                <a:spcPts val="267"/>
              </a:spcAft>
              <a:defRPr/>
            </a:pPr>
            <a:endParaRPr lang="en-US" sz="1467" kern="0" dirty="0">
              <a:solidFill>
                <a:srgbClr val="626469"/>
              </a:solidFill>
            </a:endParaRPr>
          </a:p>
        </p:txBody>
      </p:sp>
      <p:sp>
        <p:nvSpPr>
          <p:cNvPr id="29" name="Rectangle 28" hidden="1">
            <a:extLst>
              <a:ext uri="{FF2B5EF4-FFF2-40B4-BE49-F238E27FC236}">
                <a16:creationId xmlns:a16="http://schemas.microsoft.com/office/drawing/2014/main" id="{CCA55BFA-C49B-4F6E-B7E5-01AED5169D79}"/>
              </a:ext>
            </a:extLst>
          </p:cNvPr>
          <p:cNvSpPr/>
          <p:nvPr/>
        </p:nvSpPr>
        <p:spPr>
          <a:xfrm>
            <a:off x="8164515" y="1226482"/>
            <a:ext cx="4032000" cy="5626438"/>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latin typeface="Arial Rounded MT Std Light" panose="020F0302020102020204" pitchFamily="34" charset="0"/>
            </a:endParaRPr>
          </a:p>
        </p:txBody>
      </p:sp>
      <p:pic>
        <p:nvPicPr>
          <p:cNvPr id="32" name="Image 31">
            <a:extLst>
              <a:ext uri="{FF2B5EF4-FFF2-40B4-BE49-F238E27FC236}">
                <a16:creationId xmlns:a16="http://schemas.microsoft.com/office/drawing/2014/main" id="{EF7CAF22-DDA1-42D7-9D11-52C382FB259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40" y="540000"/>
            <a:ext cx="4063704" cy="6320346"/>
          </a:xfrm>
          <a:prstGeom prst="rect">
            <a:avLst/>
          </a:prstGeom>
        </p:spPr>
      </p:pic>
      <p:pic>
        <p:nvPicPr>
          <p:cNvPr id="33" name="Image 32">
            <a:extLst>
              <a:ext uri="{FF2B5EF4-FFF2-40B4-BE49-F238E27FC236}">
                <a16:creationId xmlns:a16="http://schemas.microsoft.com/office/drawing/2014/main" id="{11376851-5A5A-4C5D-883A-B812B6AEDD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080794" y="540000"/>
            <a:ext cx="4046418" cy="5402970"/>
          </a:xfrm>
          <a:prstGeom prst="rect">
            <a:avLst/>
          </a:prstGeom>
        </p:spPr>
      </p:pic>
      <p:sp>
        <p:nvSpPr>
          <p:cNvPr id="34" name="Rectangle 33">
            <a:extLst>
              <a:ext uri="{FF2B5EF4-FFF2-40B4-BE49-F238E27FC236}">
                <a16:creationId xmlns:a16="http://schemas.microsoft.com/office/drawing/2014/main" id="{60F2B918-FCFA-4CF8-A312-7A77D908C633}"/>
              </a:ext>
            </a:extLst>
          </p:cNvPr>
          <p:cNvSpPr/>
          <p:nvPr/>
        </p:nvSpPr>
        <p:spPr>
          <a:xfrm>
            <a:off x="4080794" y="3693615"/>
            <a:ext cx="4045955" cy="3164384"/>
          </a:xfrm>
          <a:prstGeom prst="rect">
            <a:avLst/>
          </a:prstGeom>
          <a:gradFill>
            <a:gsLst>
              <a:gs pos="70000">
                <a:schemeClr val="tx1">
                  <a:alpha val="97000"/>
                </a:schemeClr>
              </a:gs>
              <a:gs pos="0">
                <a:schemeClr val="tx1">
                  <a:alpha val="50000"/>
                </a:schemeClr>
              </a:gs>
              <a:gs pos="100000">
                <a:schemeClr val="tx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rtl="0">
              <a:defRPr/>
            </a:pPr>
            <a:endParaRPr lang="fr-FR" sz="2400" kern="0" dirty="0">
              <a:solidFill>
                <a:sysClr val="windowText" lastClr="000000"/>
              </a:solidFill>
            </a:endParaRPr>
          </a:p>
        </p:txBody>
      </p:sp>
      <p:sp>
        <p:nvSpPr>
          <p:cNvPr id="5" name="Rectangle 4">
            <a:extLst>
              <a:ext uri="{FF2B5EF4-FFF2-40B4-BE49-F238E27FC236}">
                <a16:creationId xmlns:a16="http://schemas.microsoft.com/office/drawing/2014/main" id="{941B2E8A-3683-4759-9806-0CFD02E00525}"/>
              </a:ext>
            </a:extLst>
          </p:cNvPr>
          <p:cNvSpPr/>
          <p:nvPr/>
        </p:nvSpPr>
        <p:spPr>
          <a:xfrm>
            <a:off x="8132293" y="3696307"/>
            <a:ext cx="4069438" cy="3164384"/>
          </a:xfrm>
          <a:prstGeom prst="rect">
            <a:avLst/>
          </a:prstGeom>
          <a:solidFill>
            <a:schemeClr val="tx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rtl="0">
              <a:defRPr/>
            </a:pPr>
            <a:endParaRPr lang="fr-FR" sz="2400" kern="0" dirty="0">
              <a:solidFill>
                <a:sysClr val="windowText" lastClr="000000"/>
              </a:solidFill>
            </a:endParaRPr>
          </a:p>
        </p:txBody>
      </p:sp>
      <p:sp>
        <p:nvSpPr>
          <p:cNvPr id="10" name="Rectangle 9">
            <a:extLst>
              <a:ext uri="{FF2B5EF4-FFF2-40B4-BE49-F238E27FC236}">
                <a16:creationId xmlns:a16="http://schemas.microsoft.com/office/drawing/2014/main" id="{27B5A270-61E2-49D3-BA05-9734B2BCC0A6}"/>
              </a:ext>
            </a:extLst>
          </p:cNvPr>
          <p:cNvSpPr/>
          <p:nvPr/>
        </p:nvSpPr>
        <p:spPr>
          <a:xfrm>
            <a:off x="4256610" y="4349713"/>
            <a:ext cx="3784715" cy="1631216"/>
          </a:xfrm>
          <a:prstGeom prst="rect">
            <a:avLst/>
          </a:prstGeom>
        </p:spPr>
        <p:txBody>
          <a:bodyPr wrap="square" rtlCol="0">
            <a:spAutoFit/>
          </a:bodyPr>
          <a:lstStyle/>
          <a:p>
            <a:pPr marL="285750" indent="-285750" defTabSz="1219170" rtl="0">
              <a:buFont typeface="Arial" panose="020B0604020202020204" pitchFamily="34" charset="0"/>
              <a:buChar char="•"/>
              <a:defRPr/>
            </a:pPr>
            <a:r>
              <a:rPr lang="ru" sz="2000" kern="0" dirty="0">
                <a:solidFill>
                  <a:schemeClr val="bg1"/>
                </a:solidFill>
              </a:rPr>
              <a:t>Чтение и параметрирование  расширенных настроек защиты (заклинивание ротора, затянутый пуск, замыкание на землю)</a:t>
            </a:r>
          </a:p>
        </p:txBody>
      </p:sp>
      <p:sp>
        <p:nvSpPr>
          <p:cNvPr id="11" name="Rectangle 10">
            <a:extLst>
              <a:ext uri="{FF2B5EF4-FFF2-40B4-BE49-F238E27FC236}">
                <a16:creationId xmlns:a16="http://schemas.microsoft.com/office/drawing/2014/main" id="{F1031EEF-07A0-4C5D-920A-CF50E21DAA43}"/>
              </a:ext>
            </a:extLst>
          </p:cNvPr>
          <p:cNvSpPr/>
          <p:nvPr/>
        </p:nvSpPr>
        <p:spPr>
          <a:xfrm>
            <a:off x="8322191" y="4408967"/>
            <a:ext cx="3879540" cy="712491"/>
          </a:xfrm>
          <a:prstGeom prst="rect">
            <a:avLst/>
          </a:prstGeom>
        </p:spPr>
        <p:txBody>
          <a:bodyPr wrap="square" tIns="48000" bIns="48000" rtlCol="0" anchor="ctr">
            <a:spAutoFit/>
          </a:bodyPr>
          <a:lstStyle/>
          <a:p>
            <a:pPr marL="285750" indent="-285750" defTabSz="1219170" rtl="0">
              <a:buFont typeface="Arial" panose="020B0604020202020204" pitchFamily="34" charset="0"/>
              <a:buChar char="•"/>
              <a:defRPr/>
            </a:pPr>
            <a:r>
              <a:rPr lang="ru" sz="2000" kern="0" dirty="0">
                <a:solidFill>
                  <a:schemeClr val="bg1"/>
                </a:solidFill>
              </a:rPr>
              <a:t>Чтение журнала событий (диагностика)</a:t>
            </a:r>
          </a:p>
        </p:txBody>
      </p:sp>
      <p:grpSp>
        <p:nvGrpSpPr>
          <p:cNvPr id="14" name="Groupe 13" hidden="1">
            <a:extLst>
              <a:ext uri="{FF2B5EF4-FFF2-40B4-BE49-F238E27FC236}">
                <a16:creationId xmlns:a16="http://schemas.microsoft.com/office/drawing/2014/main" id="{DF4A201E-DF12-4FB1-93B4-FFE15F630C67}"/>
              </a:ext>
            </a:extLst>
          </p:cNvPr>
          <p:cNvGrpSpPr/>
          <p:nvPr/>
        </p:nvGrpSpPr>
        <p:grpSpPr>
          <a:xfrm>
            <a:off x="8" y="858245"/>
            <a:ext cx="12193200" cy="5466048"/>
            <a:chOff x="8" y="511320"/>
            <a:chExt cx="12193200" cy="5466048"/>
          </a:xfrm>
        </p:grpSpPr>
        <p:sp>
          <p:nvSpPr>
            <p:cNvPr id="30" name="Rectangle 29">
              <a:extLst>
                <a:ext uri="{FF2B5EF4-FFF2-40B4-BE49-F238E27FC236}">
                  <a16:creationId xmlns:a16="http://schemas.microsoft.com/office/drawing/2014/main" id="{D4797CDD-079F-465F-8526-D3C561357DB2}"/>
                </a:ext>
              </a:extLst>
            </p:cNvPr>
            <p:cNvSpPr/>
            <p:nvPr/>
          </p:nvSpPr>
          <p:spPr>
            <a:xfrm rot="5400000">
              <a:off x="1360675" y="3148197"/>
              <a:ext cx="5400000" cy="1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dirty="0">
                <a:latin typeface="Arial Rounded MT Std Light" panose="020F0302020102020204" pitchFamily="34" charset="0"/>
              </a:endParaRPr>
            </a:p>
          </p:txBody>
        </p:sp>
        <p:sp>
          <p:nvSpPr>
            <p:cNvPr id="7" name="Rectangle 6">
              <a:extLst>
                <a:ext uri="{FF2B5EF4-FFF2-40B4-BE49-F238E27FC236}">
                  <a16:creationId xmlns:a16="http://schemas.microsoft.com/office/drawing/2014/main" id="{FD865288-172C-43C0-A6AA-E5AF4DB1DF62}"/>
                </a:ext>
              </a:extLst>
            </p:cNvPr>
            <p:cNvSpPr/>
            <p:nvPr/>
          </p:nvSpPr>
          <p:spPr>
            <a:xfrm>
              <a:off x="8" y="5930568"/>
              <a:ext cx="12193200" cy="46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rtl="0">
                <a:defRPr/>
              </a:pPr>
              <a:endParaRPr lang="en-US" sz="2400" kern="0" dirty="0">
                <a:solidFill>
                  <a:sysClr val="windowText" lastClr="000000"/>
                </a:solidFill>
              </a:endParaRPr>
            </a:p>
          </p:txBody>
        </p:sp>
        <p:sp>
          <p:nvSpPr>
            <p:cNvPr id="31" name="Rectangle 30">
              <a:extLst>
                <a:ext uri="{FF2B5EF4-FFF2-40B4-BE49-F238E27FC236}">
                  <a16:creationId xmlns:a16="http://schemas.microsoft.com/office/drawing/2014/main" id="{1361DCD8-7C24-4BED-9BB6-E5181E2203FD}"/>
                </a:ext>
              </a:extLst>
            </p:cNvPr>
            <p:cNvSpPr/>
            <p:nvPr/>
          </p:nvSpPr>
          <p:spPr>
            <a:xfrm rot="5400000">
              <a:off x="5414067" y="3166197"/>
              <a:ext cx="5436000" cy="1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dirty="0">
                <a:latin typeface="Arial Rounded MT Std Light" panose="020F0302020102020204" pitchFamily="34" charset="0"/>
              </a:endParaRPr>
            </a:p>
          </p:txBody>
        </p:sp>
        <p:sp>
          <p:nvSpPr>
            <p:cNvPr id="20" name="Rectangle 19">
              <a:extLst>
                <a:ext uri="{FF2B5EF4-FFF2-40B4-BE49-F238E27FC236}">
                  <a16:creationId xmlns:a16="http://schemas.microsoft.com/office/drawing/2014/main" id="{A7D30F16-F6AE-49F7-A089-9C6442A7024D}"/>
                </a:ext>
              </a:extLst>
            </p:cNvPr>
            <p:cNvSpPr/>
            <p:nvPr/>
          </p:nvSpPr>
          <p:spPr>
            <a:xfrm>
              <a:off x="8" y="511320"/>
              <a:ext cx="12193200" cy="46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rtl="0">
                <a:defRPr/>
              </a:pPr>
              <a:endParaRPr lang="en-US" sz="2400" kern="0" dirty="0">
                <a:solidFill>
                  <a:sysClr val="windowText" lastClr="000000"/>
                </a:solidFill>
              </a:endParaRPr>
            </a:p>
          </p:txBody>
        </p:sp>
      </p:grpSp>
      <p:sp>
        <p:nvSpPr>
          <p:cNvPr id="3" name="Espace réservé du pied de page 2">
            <a:extLst>
              <a:ext uri="{FF2B5EF4-FFF2-40B4-BE49-F238E27FC236}">
                <a16:creationId xmlns:a16="http://schemas.microsoft.com/office/drawing/2014/main" id="{C9D57577-72E2-4A0F-B166-464524E6B22C}"/>
              </a:ext>
            </a:extLst>
          </p:cNvPr>
          <p:cNvSpPr>
            <a:spLocks noGrp="1"/>
          </p:cNvSpPr>
          <p:nvPr>
            <p:ph type="ftr" sz="quarter" idx="11"/>
          </p:nvPr>
        </p:nvSpPr>
        <p:spPr>
          <a:noFill/>
        </p:spPr>
        <p:txBody>
          <a:bodyPr rtlCol="0"/>
          <a:lstStyle/>
          <a:p>
            <a:pPr rtl="0"/>
            <a:r>
              <a:rPr lang="ru"/>
              <a:t>Конфиденциальная собственность компании Schneider Electric |</a:t>
            </a:r>
            <a:endParaRPr lang="fr-FR" dirty="0"/>
          </a:p>
        </p:txBody>
      </p:sp>
      <p:sp>
        <p:nvSpPr>
          <p:cNvPr id="4" name="Espace réservé du numéro de diapositive 3">
            <a:extLst>
              <a:ext uri="{FF2B5EF4-FFF2-40B4-BE49-F238E27FC236}">
                <a16:creationId xmlns:a16="http://schemas.microsoft.com/office/drawing/2014/main" id="{2CE3A3D6-4066-4D6B-8055-657A5A78F6D8}"/>
              </a:ext>
            </a:extLst>
          </p:cNvPr>
          <p:cNvSpPr>
            <a:spLocks noGrp="1"/>
          </p:cNvSpPr>
          <p:nvPr>
            <p:ph type="sldNum" sz="quarter" idx="12"/>
          </p:nvPr>
        </p:nvSpPr>
        <p:spPr>
          <a:noFill/>
        </p:spPr>
        <p:txBody>
          <a:bodyPr rtlCol="0"/>
          <a:lstStyle/>
          <a:p>
            <a:pPr rtl="0"/>
            <a:fld id="{B0616F22-69CE-4C7F-A3C5-E8E7ED5497B8}" type="slidenum">
              <a:rPr lang="fr-FR" smtClean="0"/>
              <a:pPr/>
              <a:t>15</a:t>
            </a:fld>
            <a:endParaRPr lang="fr-FR"/>
          </a:p>
        </p:txBody>
      </p:sp>
      <p:sp>
        <p:nvSpPr>
          <p:cNvPr id="27" name="Rectangle 26">
            <a:extLst>
              <a:ext uri="{FF2B5EF4-FFF2-40B4-BE49-F238E27FC236}">
                <a16:creationId xmlns:a16="http://schemas.microsoft.com/office/drawing/2014/main" id="{75C75748-163B-4F51-AF11-30E9B91BDA1C}"/>
              </a:ext>
            </a:extLst>
          </p:cNvPr>
          <p:cNvSpPr/>
          <p:nvPr/>
        </p:nvSpPr>
        <p:spPr>
          <a:xfrm>
            <a:off x="1" y="540000"/>
            <a:ext cx="4081050" cy="3162331"/>
          </a:xfrm>
          <a:prstGeom prst="rect">
            <a:avLst/>
          </a:prstGeom>
          <a:solidFill>
            <a:schemeClr val="tx1">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rtl="0">
              <a:defRPr/>
            </a:pPr>
            <a:endParaRPr lang="fr-FR" sz="2400" kern="0" dirty="0">
              <a:solidFill>
                <a:sysClr val="windowText" lastClr="000000"/>
              </a:solidFill>
            </a:endParaRPr>
          </a:p>
        </p:txBody>
      </p:sp>
      <p:sp>
        <p:nvSpPr>
          <p:cNvPr id="8" name="Rectangle 7">
            <a:extLst>
              <a:ext uri="{FF2B5EF4-FFF2-40B4-BE49-F238E27FC236}">
                <a16:creationId xmlns:a16="http://schemas.microsoft.com/office/drawing/2014/main" id="{5AF9B0EC-C599-4748-A415-FE6DBD9C5E6A}"/>
              </a:ext>
            </a:extLst>
          </p:cNvPr>
          <p:cNvSpPr/>
          <p:nvPr/>
        </p:nvSpPr>
        <p:spPr>
          <a:xfrm>
            <a:off x="191943" y="1542147"/>
            <a:ext cx="3374217" cy="1015663"/>
          </a:xfrm>
          <a:prstGeom prst="rect">
            <a:avLst/>
          </a:prstGeom>
        </p:spPr>
        <p:txBody>
          <a:bodyPr wrap="square" rtlCol="0" anchor="ctr">
            <a:spAutoFit/>
          </a:bodyPr>
          <a:lstStyle/>
          <a:p>
            <a:pPr marL="285750" indent="-285750" defTabSz="1219170" rtl="0">
              <a:buFont typeface="Arial" panose="020B0604020202020204" pitchFamily="34" charset="0"/>
              <a:buChar char="•"/>
              <a:defRPr/>
            </a:pPr>
            <a:r>
              <a:rPr lang="ru" sz="2000" kern="0" dirty="0">
                <a:solidFill>
                  <a:schemeClr val="bg1"/>
                </a:solidFill>
              </a:rPr>
              <a:t>Подключение </a:t>
            </a:r>
            <a:br>
              <a:rPr lang="ru" sz="2000" kern="0" dirty="0">
                <a:solidFill>
                  <a:schemeClr val="bg1"/>
                </a:solidFill>
              </a:rPr>
            </a:br>
            <a:r>
              <a:rPr lang="ru" sz="2000" kern="0" dirty="0">
                <a:solidFill>
                  <a:schemeClr val="bg1"/>
                </a:solidFill>
              </a:rPr>
              <a:t>к TeSys GV4 PEM благодаря технологии NFC</a:t>
            </a:r>
          </a:p>
        </p:txBody>
      </p:sp>
      <p:grpSp>
        <p:nvGrpSpPr>
          <p:cNvPr id="21" name="Groupe 20">
            <a:extLst>
              <a:ext uri="{FF2B5EF4-FFF2-40B4-BE49-F238E27FC236}">
                <a16:creationId xmlns:a16="http://schemas.microsoft.com/office/drawing/2014/main" id="{8A9C80C0-1BDD-4554-8BA0-A8490919CCD7}"/>
              </a:ext>
            </a:extLst>
          </p:cNvPr>
          <p:cNvGrpSpPr/>
          <p:nvPr/>
        </p:nvGrpSpPr>
        <p:grpSpPr>
          <a:xfrm>
            <a:off x="0" y="540001"/>
            <a:ext cx="12193200" cy="6317999"/>
            <a:chOff x="0" y="540001"/>
            <a:chExt cx="12193200" cy="6317999"/>
          </a:xfrm>
        </p:grpSpPr>
        <p:cxnSp>
          <p:nvCxnSpPr>
            <p:cNvPr id="22" name="Connecteur droit 21">
              <a:extLst>
                <a:ext uri="{FF2B5EF4-FFF2-40B4-BE49-F238E27FC236}">
                  <a16:creationId xmlns:a16="http://schemas.microsoft.com/office/drawing/2014/main" id="{BC1FCE4F-5324-4F09-B7FB-4BAA4D682015}"/>
                </a:ext>
              </a:extLst>
            </p:cNvPr>
            <p:cNvCxnSpPr/>
            <p:nvPr/>
          </p:nvCxnSpPr>
          <p:spPr>
            <a:xfrm>
              <a:off x="4072759" y="540001"/>
              <a:ext cx="0" cy="631799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BC874E62-E3BA-4B51-B3A9-079FD30D085E}"/>
                </a:ext>
              </a:extLst>
            </p:cNvPr>
            <p:cNvCxnSpPr/>
            <p:nvPr/>
          </p:nvCxnSpPr>
          <p:spPr>
            <a:xfrm>
              <a:off x="8129752" y="540001"/>
              <a:ext cx="0" cy="631799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DB8D93C1-276A-4E6F-A835-1D1807AB690F}"/>
                </a:ext>
              </a:extLst>
            </p:cNvPr>
            <p:cNvCxnSpPr/>
            <p:nvPr/>
          </p:nvCxnSpPr>
          <p:spPr>
            <a:xfrm>
              <a:off x="0" y="3699000"/>
              <a:ext cx="121932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5004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 grpId="0" animBg="1"/>
      <p:bldP spid="10" grpId="0"/>
      <p:bldP spid="11" grpId="0"/>
      <p:bldP spid="27"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0E548842-84B3-4A42-BDAC-2E449648EC22}"/>
              </a:ext>
            </a:extLst>
          </p:cNvPr>
          <p:cNvSpPr>
            <a:spLocks noGrp="1"/>
          </p:cNvSpPr>
          <p:nvPr>
            <p:ph type="title"/>
          </p:nvPr>
        </p:nvSpPr>
        <p:spPr>
          <a:xfrm>
            <a:off x="779780" y="2553661"/>
            <a:ext cx="10760710" cy="1061829"/>
          </a:xfrm>
        </p:spPr>
        <p:txBody>
          <a:bodyPr rtlCol="0"/>
          <a:lstStyle/>
          <a:p>
            <a:pPr rtl="0"/>
            <a:r>
              <a:rPr lang="ru" dirty="0"/>
              <a:t>03 – Повышение эффективности проекта </a:t>
            </a:r>
            <a:br>
              <a:rPr lang="ru" dirty="0"/>
            </a:br>
            <a:r>
              <a:rPr lang="ru" dirty="0"/>
              <a:t>и сборки шкафов управления</a:t>
            </a:r>
          </a:p>
        </p:txBody>
      </p:sp>
      <p:sp>
        <p:nvSpPr>
          <p:cNvPr id="5" name="Espace réservé du texte 4">
            <a:extLst>
              <a:ext uri="{FF2B5EF4-FFF2-40B4-BE49-F238E27FC236}">
                <a16:creationId xmlns:a16="http://schemas.microsoft.com/office/drawing/2014/main" id="{0DE91470-14F5-462B-9B2E-8DA814DBC0AC}"/>
              </a:ext>
            </a:extLst>
          </p:cNvPr>
          <p:cNvSpPr>
            <a:spLocks noGrp="1"/>
          </p:cNvSpPr>
          <p:nvPr>
            <p:ph type="body" idx="1"/>
          </p:nvPr>
        </p:nvSpPr>
        <p:spPr/>
        <p:txBody>
          <a:bodyPr rtlCol="0"/>
          <a:lstStyle/>
          <a:p>
            <a:pPr rtl="0"/>
            <a:endParaRPr lang="en-GB"/>
          </a:p>
        </p:txBody>
      </p:sp>
      <p:sp>
        <p:nvSpPr>
          <p:cNvPr id="3" name="Espace réservé du pied de page 2">
            <a:extLst>
              <a:ext uri="{FF2B5EF4-FFF2-40B4-BE49-F238E27FC236}">
                <a16:creationId xmlns:a16="http://schemas.microsoft.com/office/drawing/2014/main" id="{FF532E47-A952-453E-ABCB-FA3D6C94F0AF}"/>
              </a:ext>
            </a:extLst>
          </p:cNvPr>
          <p:cNvSpPr>
            <a:spLocks noGrp="1"/>
          </p:cNvSpPr>
          <p:nvPr>
            <p:ph type="ftr" sz="quarter" idx="11"/>
          </p:nvPr>
        </p:nvSpPr>
        <p:spPr/>
        <p:txBody>
          <a:bodyPr rtlCol="0"/>
          <a:lstStyle/>
          <a:p>
            <a:pPr rtl="0"/>
            <a:r>
              <a:rPr lang="ru"/>
              <a:t>Конфиденциальная собственность компании Schneider Electric |</a:t>
            </a:r>
            <a:endParaRPr lang="fr-FR"/>
          </a:p>
        </p:txBody>
      </p:sp>
      <p:sp>
        <p:nvSpPr>
          <p:cNvPr id="4" name="Espace réservé du numéro de diapositive 3">
            <a:extLst>
              <a:ext uri="{FF2B5EF4-FFF2-40B4-BE49-F238E27FC236}">
                <a16:creationId xmlns:a16="http://schemas.microsoft.com/office/drawing/2014/main" id="{696761C3-5C5D-4155-B6C3-B80403646DFE}"/>
              </a:ext>
            </a:extLst>
          </p:cNvPr>
          <p:cNvSpPr>
            <a:spLocks noGrp="1"/>
          </p:cNvSpPr>
          <p:nvPr>
            <p:ph type="sldNum" sz="quarter" idx="12"/>
          </p:nvPr>
        </p:nvSpPr>
        <p:spPr/>
        <p:txBody>
          <a:bodyPr rtlCol="0"/>
          <a:lstStyle/>
          <a:p>
            <a:pPr rtl="0"/>
            <a:fld id="{B0616F22-69CE-4C7F-A3C5-E8E7ED5497B8}" type="slidenum">
              <a:rPr lang="fr-FR" smtClean="0"/>
              <a:pPr/>
              <a:t>16</a:t>
            </a:fld>
            <a:endParaRPr lang="fr-FR"/>
          </a:p>
        </p:txBody>
      </p:sp>
    </p:spTree>
    <p:extLst>
      <p:ext uri="{BB962C8B-B14F-4D97-AF65-F5344CB8AC3E}">
        <p14:creationId xmlns:p14="http://schemas.microsoft.com/office/powerpoint/2010/main" val="250407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JP_6554_page 19_OK.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84319" y="1"/>
            <a:ext cx="8107681" cy="6858000"/>
          </a:xfrm>
          <a:prstGeom prst="rect">
            <a:avLst/>
          </a:prstGeom>
        </p:spPr>
      </p:pic>
      <p:sp>
        <p:nvSpPr>
          <p:cNvPr id="10" name="Rectangle 9">
            <a:extLst>
              <a:ext uri="{FF2B5EF4-FFF2-40B4-BE49-F238E27FC236}">
                <a16:creationId xmlns:a16="http://schemas.microsoft.com/office/drawing/2014/main" id="{FBE5267D-2A06-455B-907B-B5D2232A417D}"/>
              </a:ext>
            </a:extLst>
          </p:cNvPr>
          <p:cNvSpPr/>
          <p:nvPr/>
        </p:nvSpPr>
        <p:spPr>
          <a:xfrm>
            <a:off x="8125399" y="3704715"/>
            <a:ext cx="4058193" cy="3153284"/>
          </a:xfrm>
          <a:prstGeom prst="rect">
            <a:avLst/>
          </a:prstGeom>
          <a:solidFill>
            <a:schemeClr val="tx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latin typeface="Arial Rounded MT Std Light" panose="020F0302020102020204" pitchFamily="34" charset="0"/>
            </a:endParaRPr>
          </a:p>
        </p:txBody>
      </p:sp>
      <p:sp>
        <p:nvSpPr>
          <p:cNvPr id="11" name="Rectangle 10"/>
          <p:cNvSpPr/>
          <p:nvPr/>
        </p:nvSpPr>
        <p:spPr>
          <a:xfrm>
            <a:off x="1" y="540001"/>
            <a:ext cx="4071558" cy="631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pic>
        <p:nvPicPr>
          <p:cNvPr id="8" name="Image 7" descr="Capture d’écra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5087" y="986120"/>
            <a:ext cx="3834147" cy="5304856"/>
          </a:xfrm>
          <a:prstGeom prst="rect">
            <a:avLst/>
          </a:prstGeom>
        </p:spPr>
      </p:pic>
      <p:sp>
        <p:nvSpPr>
          <p:cNvPr id="6" name="Titre 5"/>
          <p:cNvSpPr>
            <a:spLocks noGrp="1"/>
          </p:cNvSpPr>
          <p:nvPr>
            <p:ph type="title"/>
          </p:nvPr>
        </p:nvSpPr>
        <p:spPr/>
        <p:txBody>
          <a:bodyPr rtlCol="0"/>
          <a:lstStyle/>
          <a:p>
            <a:pPr rtl="0"/>
            <a:r>
              <a:rPr lang="ru" dirty="0"/>
              <a:t>Легко монтируется на DIN-рейку или </a:t>
            </a:r>
            <a:r>
              <a:rPr lang="ru-RU" dirty="0"/>
              <a:t>монтажную плату</a:t>
            </a:r>
            <a:endParaRPr lang="ru" dirty="0"/>
          </a:p>
        </p:txBody>
      </p:sp>
      <p:sp>
        <p:nvSpPr>
          <p:cNvPr id="4" name="Espace réservé du pied de page 3"/>
          <p:cNvSpPr>
            <a:spLocks noGrp="1"/>
          </p:cNvSpPr>
          <p:nvPr>
            <p:ph type="ftr" sz="quarter" idx="11"/>
          </p:nvPr>
        </p:nvSpPr>
        <p:spPr/>
        <p:txBody>
          <a:bodyPr rtlCol="0"/>
          <a:lstStyle/>
          <a:p>
            <a:pPr rtl="0"/>
            <a:r>
              <a:rPr lang="ru"/>
              <a:t>Конфиденциальная собственность компании Schneider Electric |</a:t>
            </a:r>
            <a:endParaRPr lang="fr-FR" dirty="0"/>
          </a:p>
        </p:txBody>
      </p:sp>
      <p:sp>
        <p:nvSpPr>
          <p:cNvPr id="5" name="Espace réservé du numéro de diapositive 4"/>
          <p:cNvSpPr>
            <a:spLocks noGrp="1"/>
          </p:cNvSpPr>
          <p:nvPr>
            <p:ph type="sldNum" sz="quarter" idx="12"/>
          </p:nvPr>
        </p:nvSpPr>
        <p:spPr/>
        <p:txBody>
          <a:bodyPr rtlCol="0"/>
          <a:lstStyle/>
          <a:p>
            <a:pPr rtl="0"/>
            <a:fld id="{B0616F22-69CE-4C7F-A3C5-E8E7ED5497B8}" type="slidenum">
              <a:rPr lang="fr-FR" smtClean="0"/>
              <a:pPr/>
              <a:t>17</a:t>
            </a:fld>
            <a:endParaRPr lang="fr-FR"/>
          </a:p>
        </p:txBody>
      </p:sp>
      <p:sp>
        <p:nvSpPr>
          <p:cNvPr id="7" name="Rectangle 6">
            <a:extLst>
              <a:ext uri="{FF2B5EF4-FFF2-40B4-BE49-F238E27FC236}">
                <a16:creationId xmlns:a16="http://schemas.microsoft.com/office/drawing/2014/main" id="{4AAA41B2-8AFF-42B1-A51B-1974D6D71109}"/>
              </a:ext>
            </a:extLst>
          </p:cNvPr>
          <p:cNvSpPr/>
          <p:nvPr/>
        </p:nvSpPr>
        <p:spPr>
          <a:xfrm>
            <a:off x="8334082" y="4251078"/>
            <a:ext cx="3857918" cy="2060558"/>
          </a:xfrm>
          <a:prstGeom prst="rect">
            <a:avLst/>
          </a:prstGeom>
          <a:noFill/>
        </p:spPr>
        <p:txBody>
          <a:bodyPr wrap="square" rtlCol="0" anchor="ctr" anchorCtr="0">
            <a:noAutofit/>
          </a:bodyPr>
          <a:lstStyle/>
          <a:p>
            <a:pPr lvl="0" defTabSz="457184" rtl="0">
              <a:spcAft>
                <a:spcPts val="600"/>
              </a:spcAft>
              <a:defRPr/>
            </a:pPr>
            <a:r>
              <a:rPr lang="ru" sz="2400" dirty="0">
                <a:solidFill>
                  <a:schemeClr val="accent1"/>
                </a:solidFill>
              </a:rPr>
              <a:t>Монтаж на </a:t>
            </a:r>
            <a:r>
              <a:rPr lang="ru" sz="4000" dirty="0">
                <a:solidFill>
                  <a:schemeClr val="accent1"/>
                </a:solidFill>
              </a:rPr>
              <a:t>DIN-рейку в один щелчок</a:t>
            </a:r>
            <a:endParaRPr lang="en-US" sz="2400" dirty="0">
              <a:solidFill>
                <a:schemeClr val="accent1"/>
              </a:solidFill>
            </a:endParaRPr>
          </a:p>
        </p:txBody>
      </p:sp>
      <p:grpSp>
        <p:nvGrpSpPr>
          <p:cNvPr id="13" name="Groupe 12">
            <a:extLst>
              <a:ext uri="{FF2B5EF4-FFF2-40B4-BE49-F238E27FC236}">
                <a16:creationId xmlns:a16="http://schemas.microsoft.com/office/drawing/2014/main" id="{813F2739-48B4-44BD-AEC1-D916F2661B09}"/>
              </a:ext>
            </a:extLst>
          </p:cNvPr>
          <p:cNvGrpSpPr/>
          <p:nvPr/>
        </p:nvGrpSpPr>
        <p:grpSpPr>
          <a:xfrm>
            <a:off x="4071559" y="540001"/>
            <a:ext cx="8121641" cy="6317999"/>
            <a:chOff x="4071559" y="540001"/>
            <a:chExt cx="8121641" cy="6317999"/>
          </a:xfrm>
        </p:grpSpPr>
        <p:cxnSp>
          <p:nvCxnSpPr>
            <p:cNvPr id="14" name="Connecteur droit 13">
              <a:extLst>
                <a:ext uri="{FF2B5EF4-FFF2-40B4-BE49-F238E27FC236}">
                  <a16:creationId xmlns:a16="http://schemas.microsoft.com/office/drawing/2014/main" id="{2B51D2F3-1113-4C0E-B873-22B8A9C35878}"/>
                </a:ext>
              </a:extLst>
            </p:cNvPr>
            <p:cNvCxnSpPr/>
            <p:nvPr/>
          </p:nvCxnSpPr>
          <p:spPr>
            <a:xfrm>
              <a:off x="4072759" y="540001"/>
              <a:ext cx="0" cy="631799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1B6543D1-F46A-4FEB-96D6-BB5FB94F23EB}"/>
                </a:ext>
              </a:extLst>
            </p:cNvPr>
            <p:cNvCxnSpPr/>
            <p:nvPr/>
          </p:nvCxnSpPr>
          <p:spPr>
            <a:xfrm>
              <a:off x="8129752" y="540001"/>
              <a:ext cx="0" cy="631799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8186A7C8-CCF3-4BC0-94B8-7F08D87100AB}"/>
                </a:ext>
              </a:extLst>
            </p:cNvPr>
            <p:cNvCxnSpPr>
              <a:cxnSpLocks/>
            </p:cNvCxnSpPr>
            <p:nvPr/>
          </p:nvCxnSpPr>
          <p:spPr>
            <a:xfrm>
              <a:off x="4071559" y="3699000"/>
              <a:ext cx="812164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653144" y="5544457"/>
            <a:ext cx="1161143" cy="369332"/>
          </a:xfrm>
          <a:prstGeom prst="rect">
            <a:avLst/>
          </a:prstGeom>
          <a:solidFill>
            <a:schemeClr val="tx1">
              <a:lumMod val="85000"/>
              <a:lumOff val="15000"/>
            </a:schemeClr>
          </a:solidFill>
        </p:spPr>
        <p:txBody>
          <a:bodyPr wrap="square" rtlCol="0">
            <a:spAutoFit/>
          </a:bodyPr>
          <a:lstStyle/>
          <a:p>
            <a:pPr algn="ctr"/>
            <a:r>
              <a:rPr lang="ru-RU" b="1" dirty="0">
                <a:solidFill>
                  <a:schemeClr val="bg1"/>
                </a:solidFill>
              </a:rPr>
              <a:t>Щелк!</a:t>
            </a:r>
          </a:p>
        </p:txBody>
      </p:sp>
    </p:spTree>
    <p:extLst>
      <p:ext uri="{BB962C8B-B14F-4D97-AF65-F5344CB8AC3E}">
        <p14:creationId xmlns:p14="http://schemas.microsoft.com/office/powerpoint/2010/main" val="267290899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539999"/>
            <a:ext cx="12192000" cy="6310743"/>
          </a:xfrm>
          <a:prstGeom prst="rect">
            <a:avLst/>
          </a:prstGeom>
        </p:spPr>
      </p:pic>
      <p:sp>
        <p:nvSpPr>
          <p:cNvPr id="2" name="Titre 1">
            <a:extLst>
              <a:ext uri="{FF2B5EF4-FFF2-40B4-BE49-F238E27FC236}">
                <a16:creationId xmlns:a16="http://schemas.microsoft.com/office/drawing/2014/main" id="{947B565A-28FE-46BD-9B66-16DCD8D2DD43}"/>
              </a:ext>
            </a:extLst>
          </p:cNvPr>
          <p:cNvSpPr>
            <a:spLocks noGrp="1"/>
          </p:cNvSpPr>
          <p:nvPr>
            <p:ph type="title"/>
          </p:nvPr>
        </p:nvSpPr>
        <p:spPr/>
        <p:txBody>
          <a:bodyPr rtlCol="0"/>
          <a:lstStyle/>
          <a:p>
            <a:pPr rtl="0"/>
            <a:r>
              <a:rPr lang="ru"/>
              <a:t>Повышение эффективности</a:t>
            </a:r>
          </a:p>
        </p:txBody>
      </p:sp>
      <p:sp>
        <p:nvSpPr>
          <p:cNvPr id="3" name="Espace réservé du pied de page 2">
            <a:extLst>
              <a:ext uri="{FF2B5EF4-FFF2-40B4-BE49-F238E27FC236}">
                <a16:creationId xmlns:a16="http://schemas.microsoft.com/office/drawing/2014/main" id="{2676F3A0-22FF-4F5E-A7C6-3E36FDE7ED83}"/>
              </a:ext>
            </a:extLst>
          </p:cNvPr>
          <p:cNvSpPr>
            <a:spLocks noGrp="1"/>
          </p:cNvSpPr>
          <p:nvPr>
            <p:ph type="ftr" sz="quarter" idx="11"/>
          </p:nvPr>
        </p:nvSpPr>
        <p:spPr/>
        <p:txBody>
          <a:bodyPr rtlCol="0"/>
          <a:lstStyle/>
          <a:p>
            <a:pPr rtl="0"/>
            <a:r>
              <a:rPr lang="ru"/>
              <a:t>Конфиденциальная собственность компании Schneider Electric |</a:t>
            </a:r>
            <a:endParaRPr lang="fr-FR"/>
          </a:p>
        </p:txBody>
      </p:sp>
      <p:sp>
        <p:nvSpPr>
          <p:cNvPr id="4" name="Espace réservé du numéro de diapositive 3">
            <a:extLst>
              <a:ext uri="{FF2B5EF4-FFF2-40B4-BE49-F238E27FC236}">
                <a16:creationId xmlns:a16="http://schemas.microsoft.com/office/drawing/2014/main" id="{06487CC0-0F8E-476F-8716-9D21C064BD52}"/>
              </a:ext>
            </a:extLst>
          </p:cNvPr>
          <p:cNvSpPr>
            <a:spLocks noGrp="1"/>
          </p:cNvSpPr>
          <p:nvPr>
            <p:ph type="sldNum" sz="quarter" idx="12"/>
          </p:nvPr>
        </p:nvSpPr>
        <p:spPr/>
        <p:txBody>
          <a:bodyPr rtlCol="0"/>
          <a:lstStyle/>
          <a:p>
            <a:pPr rtl="0"/>
            <a:fld id="{B0616F22-69CE-4C7F-A3C5-E8E7ED5497B8}" type="slidenum">
              <a:rPr lang="fr-FR" smtClean="0"/>
              <a:pPr/>
              <a:t>18</a:t>
            </a:fld>
            <a:endParaRPr lang="fr-FR"/>
          </a:p>
        </p:txBody>
      </p:sp>
      <p:sp>
        <p:nvSpPr>
          <p:cNvPr id="12" name="Rectangle 11">
            <a:extLst>
              <a:ext uri="{FF2B5EF4-FFF2-40B4-BE49-F238E27FC236}">
                <a16:creationId xmlns:a16="http://schemas.microsoft.com/office/drawing/2014/main" id="{3DC2B07A-98C6-4D17-A89A-131D0BAAB166}"/>
              </a:ext>
            </a:extLst>
          </p:cNvPr>
          <p:cNvSpPr/>
          <p:nvPr/>
        </p:nvSpPr>
        <p:spPr>
          <a:xfrm>
            <a:off x="0" y="3689118"/>
            <a:ext cx="4071559" cy="3159000"/>
          </a:xfrm>
          <a:prstGeom prst="rect">
            <a:avLst/>
          </a:prstGeom>
          <a:solidFill>
            <a:schemeClr val="bg1">
              <a:alpha val="89000"/>
            </a:schemeClr>
          </a:solidFill>
        </p:spPr>
        <p:txBody>
          <a:bodyPr wrap="square" rtlCol="0" anchor="ctr" anchorCtr="0">
            <a:noAutofit/>
          </a:bodyPr>
          <a:lstStyle/>
          <a:p>
            <a:pPr marL="285750" indent="-285750" defTabSz="457184" rtl="0">
              <a:spcAft>
                <a:spcPts val="600"/>
              </a:spcAft>
              <a:buFont typeface="Arial" panose="020B0604020202020204" pitchFamily="34" charset="0"/>
              <a:buChar char="•"/>
              <a:defRPr/>
            </a:pPr>
            <a:r>
              <a:rPr lang="ru" sz="2400" dirty="0"/>
              <a:t>Один размер устройств</a:t>
            </a:r>
            <a:br>
              <a:rPr lang="ru" sz="2400" dirty="0"/>
            </a:br>
            <a:r>
              <a:rPr lang="ru" sz="2400" dirty="0"/>
              <a:t>от 1 до 115 A (от 0,25 </a:t>
            </a:r>
            <a:br>
              <a:rPr lang="ru" sz="2400" dirty="0"/>
            </a:br>
            <a:r>
              <a:rPr lang="ru" sz="2400" dirty="0"/>
              <a:t>до 55 кВт)</a:t>
            </a:r>
          </a:p>
          <a:p>
            <a:pPr marL="285750" indent="-285750" defTabSz="457184" rtl="0">
              <a:spcAft>
                <a:spcPts val="600"/>
              </a:spcAft>
              <a:buFont typeface="Arial" panose="020B0604020202020204" pitchFamily="34" charset="0"/>
              <a:buChar char="•"/>
              <a:defRPr/>
            </a:pPr>
            <a:r>
              <a:rPr lang="ru" sz="2400" dirty="0"/>
              <a:t>Широкий выбор настроек</a:t>
            </a:r>
          </a:p>
          <a:p>
            <a:pPr marL="285750" indent="-285750" defTabSz="457184" rtl="0">
              <a:spcAft>
                <a:spcPts val="600"/>
              </a:spcAft>
              <a:buFont typeface="Arial" panose="020B0604020202020204" pitchFamily="34" charset="0"/>
              <a:buChar char="•"/>
              <a:defRPr/>
            </a:pPr>
            <a:r>
              <a:rPr lang="ru" sz="2400" dirty="0"/>
              <a:t>Два класса защиты: 10E </a:t>
            </a:r>
            <a:br>
              <a:rPr lang="ru" sz="2400" dirty="0"/>
            </a:br>
            <a:r>
              <a:rPr lang="ru" sz="2400" dirty="0"/>
              <a:t>и 20E</a:t>
            </a:r>
          </a:p>
        </p:txBody>
      </p:sp>
      <p:sp>
        <p:nvSpPr>
          <p:cNvPr id="14" name="Rectangle 13">
            <a:extLst>
              <a:ext uri="{FF2B5EF4-FFF2-40B4-BE49-F238E27FC236}">
                <a16:creationId xmlns:a16="http://schemas.microsoft.com/office/drawing/2014/main" id="{E28FDED2-93E3-4D3D-9EB3-DB822740A3CE}"/>
              </a:ext>
            </a:extLst>
          </p:cNvPr>
          <p:cNvSpPr/>
          <p:nvPr/>
        </p:nvSpPr>
        <p:spPr>
          <a:xfrm>
            <a:off x="8137638" y="540002"/>
            <a:ext cx="4046476" cy="3158998"/>
          </a:xfrm>
          <a:prstGeom prst="rect">
            <a:avLst/>
          </a:prstGeom>
          <a:solidFill>
            <a:schemeClr val="tx1">
              <a:alpha val="68000"/>
            </a:schemeClr>
          </a:solidFill>
        </p:spPr>
        <p:txBody>
          <a:bodyPr wrap="square" rtlCol="0" anchor="ctr" anchorCtr="0">
            <a:noAutofit/>
          </a:bodyPr>
          <a:lstStyle/>
          <a:p>
            <a:pPr defTabSz="457184" rtl="0">
              <a:spcAft>
                <a:spcPts val="600"/>
              </a:spcAft>
            </a:pPr>
            <a:endParaRPr lang="fr-FR" sz="2400">
              <a:solidFill>
                <a:schemeClr val="accent1"/>
              </a:solidFill>
            </a:endParaRPr>
          </a:p>
        </p:txBody>
      </p:sp>
      <p:sp>
        <p:nvSpPr>
          <p:cNvPr id="5" name="ZoneTexte 4"/>
          <p:cNvSpPr txBox="1"/>
          <p:nvPr/>
        </p:nvSpPr>
        <p:spPr>
          <a:xfrm>
            <a:off x="8556734" y="861674"/>
            <a:ext cx="3208284" cy="2169825"/>
          </a:xfrm>
          <a:prstGeom prst="rect">
            <a:avLst/>
          </a:prstGeom>
          <a:noFill/>
        </p:spPr>
        <p:txBody>
          <a:bodyPr wrap="square" rtlCol="0">
            <a:spAutoFit/>
          </a:bodyPr>
          <a:lstStyle/>
          <a:p>
            <a:pPr rtl="0"/>
            <a:r>
              <a:rPr lang="ru" sz="3500" dirty="0">
                <a:solidFill>
                  <a:schemeClr val="accent1"/>
                </a:solidFill>
              </a:rPr>
              <a:t>Разделите на 5 </a:t>
            </a:r>
          </a:p>
          <a:p>
            <a:pPr rtl="0"/>
            <a:r>
              <a:rPr lang="ru" sz="2500" dirty="0">
                <a:solidFill>
                  <a:schemeClr val="accent1"/>
                </a:solidFill>
              </a:rPr>
              <a:t>количество используемых нормативных документов</a:t>
            </a:r>
          </a:p>
        </p:txBody>
      </p:sp>
      <p:sp>
        <p:nvSpPr>
          <p:cNvPr id="19" name="Rectangle 18">
            <a:extLst>
              <a:ext uri="{FF2B5EF4-FFF2-40B4-BE49-F238E27FC236}">
                <a16:creationId xmlns:a16="http://schemas.microsoft.com/office/drawing/2014/main" id="{97F181EE-9066-4450-9B6A-CB118B21888A}"/>
              </a:ext>
            </a:extLst>
          </p:cNvPr>
          <p:cNvSpPr/>
          <p:nvPr/>
        </p:nvSpPr>
        <p:spPr>
          <a:xfrm>
            <a:off x="8137639" y="3689120"/>
            <a:ext cx="4046476" cy="3158998"/>
          </a:xfrm>
          <a:prstGeom prst="rect">
            <a:avLst/>
          </a:prstGeom>
          <a:solidFill>
            <a:schemeClr val="tx1">
              <a:alpha val="86000"/>
            </a:schemeClr>
          </a:solidFill>
        </p:spPr>
        <p:txBody>
          <a:bodyPr wrap="square" rtlCol="0" anchor="ctr" anchorCtr="0">
            <a:noAutofit/>
          </a:bodyPr>
          <a:lstStyle/>
          <a:p>
            <a:pPr defTabSz="457184" rtl="0">
              <a:spcAft>
                <a:spcPts val="600"/>
              </a:spcAft>
            </a:pPr>
            <a:endParaRPr lang="fr-FR" sz="2400">
              <a:solidFill>
                <a:schemeClr val="accent1"/>
              </a:solidFill>
            </a:endParaRPr>
          </a:p>
        </p:txBody>
      </p:sp>
      <p:grpSp>
        <p:nvGrpSpPr>
          <p:cNvPr id="15" name="Groupe 14">
            <a:extLst>
              <a:ext uri="{FF2B5EF4-FFF2-40B4-BE49-F238E27FC236}">
                <a16:creationId xmlns:a16="http://schemas.microsoft.com/office/drawing/2014/main" id="{762936A0-4486-4A6F-B99A-B81AFAB19D18}"/>
              </a:ext>
            </a:extLst>
          </p:cNvPr>
          <p:cNvGrpSpPr/>
          <p:nvPr/>
        </p:nvGrpSpPr>
        <p:grpSpPr>
          <a:xfrm>
            <a:off x="0" y="540001"/>
            <a:ext cx="12193200" cy="6317999"/>
            <a:chOff x="0" y="540001"/>
            <a:chExt cx="12193200" cy="6317999"/>
          </a:xfrm>
        </p:grpSpPr>
        <p:cxnSp>
          <p:nvCxnSpPr>
            <p:cNvPr id="16" name="Connecteur droit 15">
              <a:extLst>
                <a:ext uri="{FF2B5EF4-FFF2-40B4-BE49-F238E27FC236}">
                  <a16:creationId xmlns:a16="http://schemas.microsoft.com/office/drawing/2014/main" id="{0AFD50FF-90AC-4477-85A8-CA578E4C7D75}"/>
                </a:ext>
              </a:extLst>
            </p:cNvPr>
            <p:cNvCxnSpPr/>
            <p:nvPr/>
          </p:nvCxnSpPr>
          <p:spPr>
            <a:xfrm>
              <a:off x="4072759" y="540001"/>
              <a:ext cx="0" cy="631799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A7054C33-E339-4CFB-8BAA-3F92A2093941}"/>
                </a:ext>
              </a:extLst>
            </p:cNvPr>
            <p:cNvCxnSpPr/>
            <p:nvPr/>
          </p:nvCxnSpPr>
          <p:spPr>
            <a:xfrm>
              <a:off x="8129752" y="540001"/>
              <a:ext cx="0" cy="631799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E6811DA7-A68F-4DE3-9A1F-DE0465096B76}"/>
                </a:ext>
              </a:extLst>
            </p:cNvPr>
            <p:cNvCxnSpPr/>
            <p:nvPr/>
          </p:nvCxnSpPr>
          <p:spPr>
            <a:xfrm>
              <a:off x="0" y="3699000"/>
              <a:ext cx="121932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13" name="Image 12"/>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8380689" y="3793198"/>
            <a:ext cx="3079791" cy="2956602"/>
          </a:xfrm>
          <a:prstGeom prst="ellipse">
            <a:avLst/>
          </a:prstGeom>
        </p:spPr>
      </p:pic>
    </p:spTree>
    <p:extLst>
      <p:ext uri="{BB962C8B-B14F-4D97-AF65-F5344CB8AC3E}">
        <p14:creationId xmlns:p14="http://schemas.microsoft.com/office/powerpoint/2010/main" val="7157188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139600" y="3704400"/>
            <a:ext cx="4053393" cy="3168000"/>
          </a:xfrm>
          <a:prstGeom prst="rect">
            <a:avLst/>
          </a:prstGeom>
        </p:spPr>
      </p:pic>
      <p:sp>
        <p:nvSpPr>
          <p:cNvPr id="11" name="Rectangle 10">
            <a:extLst>
              <a:ext uri="{FF2B5EF4-FFF2-40B4-BE49-F238E27FC236}">
                <a16:creationId xmlns:a16="http://schemas.microsoft.com/office/drawing/2014/main" id="{0C555865-0FA6-449D-8746-49E58660156F}"/>
              </a:ext>
            </a:extLst>
          </p:cNvPr>
          <p:cNvSpPr/>
          <p:nvPr/>
        </p:nvSpPr>
        <p:spPr>
          <a:xfrm>
            <a:off x="8138384" y="540001"/>
            <a:ext cx="4053616" cy="3158684"/>
          </a:xfrm>
          <a:prstGeom prst="rect">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latin typeface="Arial Rounded MT Std Light" panose="020F0302020102020204" pitchFamily="34" charset="0"/>
            </a:endParaRPr>
          </a:p>
        </p:txBody>
      </p:sp>
      <p:sp>
        <p:nvSpPr>
          <p:cNvPr id="12" name="Rectangle 11">
            <a:extLst>
              <a:ext uri="{FF2B5EF4-FFF2-40B4-BE49-F238E27FC236}">
                <a16:creationId xmlns:a16="http://schemas.microsoft.com/office/drawing/2014/main" id="{4E13E9B0-2195-4B6A-92CA-389620E02A6F}"/>
              </a:ext>
            </a:extLst>
          </p:cNvPr>
          <p:cNvSpPr/>
          <p:nvPr/>
        </p:nvSpPr>
        <p:spPr>
          <a:xfrm>
            <a:off x="4076006" y="3704714"/>
            <a:ext cx="4050000" cy="3159001"/>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latin typeface="Arial Rounded MT Std Light" panose="020F0302020102020204" pitchFamily="34" charset="0"/>
            </a:endParaRPr>
          </a:p>
        </p:txBody>
      </p:sp>
      <p:sp>
        <p:nvSpPr>
          <p:cNvPr id="13" name="Rectangle 12">
            <a:extLst>
              <a:ext uri="{FF2B5EF4-FFF2-40B4-BE49-F238E27FC236}">
                <a16:creationId xmlns:a16="http://schemas.microsoft.com/office/drawing/2014/main" id="{9A4CEBFB-C31B-4A2E-A4A1-8744D0FA3E5C}"/>
              </a:ext>
            </a:extLst>
          </p:cNvPr>
          <p:cNvSpPr/>
          <p:nvPr/>
        </p:nvSpPr>
        <p:spPr>
          <a:xfrm>
            <a:off x="0" y="539997"/>
            <a:ext cx="4067496" cy="316713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latin typeface="Arial Rounded MT Std Light" panose="020F0302020102020204" pitchFamily="34" charset="0"/>
            </a:endParaRPr>
          </a:p>
        </p:txBody>
      </p:sp>
      <p:sp>
        <p:nvSpPr>
          <p:cNvPr id="2" name="Titre 1">
            <a:extLst>
              <a:ext uri="{FF2B5EF4-FFF2-40B4-BE49-F238E27FC236}">
                <a16:creationId xmlns:a16="http://schemas.microsoft.com/office/drawing/2014/main" id="{947B565A-28FE-46BD-9B66-16DCD8D2DD43}"/>
              </a:ext>
            </a:extLst>
          </p:cNvPr>
          <p:cNvSpPr>
            <a:spLocks noGrp="1"/>
          </p:cNvSpPr>
          <p:nvPr>
            <p:ph type="title"/>
          </p:nvPr>
        </p:nvSpPr>
        <p:spPr/>
        <p:txBody>
          <a:bodyPr rtlCol="0"/>
          <a:lstStyle/>
          <a:p>
            <a:r>
              <a:rPr lang="ru-RU" dirty="0"/>
              <a:t>Решения для центров управления электродвигателями</a:t>
            </a:r>
            <a:endParaRPr lang="ru" dirty="0"/>
          </a:p>
        </p:txBody>
      </p:sp>
      <p:sp>
        <p:nvSpPr>
          <p:cNvPr id="3" name="Espace réservé du pied de page 2">
            <a:extLst>
              <a:ext uri="{FF2B5EF4-FFF2-40B4-BE49-F238E27FC236}">
                <a16:creationId xmlns:a16="http://schemas.microsoft.com/office/drawing/2014/main" id="{2676F3A0-22FF-4F5E-A7C6-3E36FDE7ED83}"/>
              </a:ext>
            </a:extLst>
          </p:cNvPr>
          <p:cNvSpPr>
            <a:spLocks noGrp="1"/>
          </p:cNvSpPr>
          <p:nvPr>
            <p:ph type="ftr" sz="quarter" idx="11"/>
          </p:nvPr>
        </p:nvSpPr>
        <p:spPr/>
        <p:txBody>
          <a:bodyPr rtlCol="0"/>
          <a:lstStyle/>
          <a:p>
            <a:pPr rtl="0"/>
            <a:r>
              <a:rPr lang="ru"/>
              <a:t>Конфиденциальная собственность компании Schneider Electric |</a:t>
            </a:r>
            <a:endParaRPr lang="fr-FR"/>
          </a:p>
        </p:txBody>
      </p:sp>
      <p:sp>
        <p:nvSpPr>
          <p:cNvPr id="4" name="Espace réservé du numéro de diapositive 3">
            <a:extLst>
              <a:ext uri="{FF2B5EF4-FFF2-40B4-BE49-F238E27FC236}">
                <a16:creationId xmlns:a16="http://schemas.microsoft.com/office/drawing/2014/main" id="{06487CC0-0F8E-476F-8716-9D21C064BD52}"/>
              </a:ext>
            </a:extLst>
          </p:cNvPr>
          <p:cNvSpPr>
            <a:spLocks noGrp="1"/>
          </p:cNvSpPr>
          <p:nvPr>
            <p:ph type="sldNum" sz="quarter" idx="12"/>
          </p:nvPr>
        </p:nvSpPr>
        <p:spPr/>
        <p:txBody>
          <a:bodyPr rtlCol="0"/>
          <a:lstStyle/>
          <a:p>
            <a:pPr rtl="0"/>
            <a:fld id="{B0616F22-69CE-4C7F-A3C5-E8E7ED5497B8}" type="slidenum">
              <a:rPr lang="fr-FR" smtClean="0"/>
              <a:pPr/>
              <a:t>19</a:t>
            </a:fld>
            <a:endParaRPr lang="fr-FR"/>
          </a:p>
        </p:txBody>
      </p:sp>
      <p:sp>
        <p:nvSpPr>
          <p:cNvPr id="7" name="Rectangle 6">
            <a:extLst>
              <a:ext uri="{FF2B5EF4-FFF2-40B4-BE49-F238E27FC236}">
                <a16:creationId xmlns:a16="http://schemas.microsoft.com/office/drawing/2014/main" id="{DB1D7BD7-EF66-48DE-BFA0-A1C18250BEFB}"/>
              </a:ext>
            </a:extLst>
          </p:cNvPr>
          <p:cNvSpPr/>
          <p:nvPr/>
        </p:nvSpPr>
        <p:spPr>
          <a:xfrm>
            <a:off x="4081166" y="3732070"/>
            <a:ext cx="4189702" cy="2893100"/>
          </a:xfrm>
          <a:prstGeom prst="rect">
            <a:avLst/>
          </a:prstGeom>
        </p:spPr>
        <p:txBody>
          <a:bodyPr wrap="square" rtlCol="0">
            <a:spAutoFit/>
          </a:bodyPr>
          <a:lstStyle/>
          <a:p>
            <a:pPr rtl="0">
              <a:spcAft>
                <a:spcPts val="600"/>
              </a:spcAft>
            </a:pPr>
            <a:r>
              <a:rPr lang="ru" sz="2800" dirty="0"/>
              <a:t>Подключаемые/ цифровые пускатели двигателя GV4L/TeSys D/TeSys T</a:t>
            </a:r>
          </a:p>
          <a:p>
            <a:pPr marL="285750" indent="-285750" defTabSz="457184" rtl="0">
              <a:spcAft>
                <a:spcPts val="600"/>
              </a:spcAft>
              <a:buFont typeface="Arial" panose="020B0604020202020204" pitchFamily="34" charset="0"/>
              <a:buChar char="•"/>
              <a:defRPr/>
            </a:pPr>
            <a:r>
              <a:rPr lang="ru" sz="1500" dirty="0">
                <a:solidFill>
                  <a:prstClr val="black"/>
                </a:solidFill>
              </a:rPr>
              <a:t>Все виды защиты и возможность подключения к COM-порту</a:t>
            </a:r>
          </a:p>
          <a:p>
            <a:pPr marL="285750" indent="-285750" defTabSz="457184" rtl="0">
              <a:spcAft>
                <a:spcPts val="600"/>
              </a:spcAft>
              <a:buFont typeface="Arial" panose="020B0604020202020204" pitchFamily="34" charset="0"/>
              <a:buChar char="•"/>
              <a:defRPr/>
            </a:pPr>
            <a:r>
              <a:rPr lang="ru" sz="1500" dirty="0">
                <a:solidFill>
                  <a:prstClr val="black"/>
                </a:solidFill>
              </a:rPr>
              <a:t>Выдвижные блоки 150 мм (Okken/Blokset) до 30 кВт</a:t>
            </a:r>
          </a:p>
        </p:txBody>
      </p:sp>
      <p:pic>
        <p:nvPicPr>
          <p:cNvPr id="21" name="Image 20">
            <a:extLst>
              <a:ext uri="{FF2B5EF4-FFF2-40B4-BE49-F238E27FC236}">
                <a16:creationId xmlns:a16="http://schemas.microsoft.com/office/drawing/2014/main" id="{EA423E96-9E1D-47B6-B994-B44B61068A81}"/>
              </a:ext>
            </a:extLst>
          </p:cNvPr>
          <p:cNvPicPr>
            <a:picLocks noChangeAspect="1"/>
          </p:cNvPicPr>
          <p:nvPr/>
        </p:nvPicPr>
        <p:blipFill rotWithShape="1">
          <a:blip r:embed="rId4" cstate="email"/>
          <a:srcRect/>
          <a:stretch/>
        </p:blipFill>
        <p:spPr>
          <a:xfrm>
            <a:off x="4076006" y="540000"/>
            <a:ext cx="4057997" cy="3155700"/>
          </a:xfrm>
          <a:prstGeom prst="rect">
            <a:avLst/>
          </a:prstGeom>
        </p:spPr>
      </p:pic>
      <p:pic>
        <p:nvPicPr>
          <p:cNvPr id="10" name="Image 9" hidden="1">
            <a:extLst>
              <a:ext uri="{FF2B5EF4-FFF2-40B4-BE49-F238E27FC236}">
                <a16:creationId xmlns:a16="http://schemas.microsoft.com/office/drawing/2014/main" id="{E00242EE-7518-4D85-B7D1-CDD35535D356}"/>
              </a:ext>
            </a:extLst>
          </p:cNvPr>
          <p:cNvPicPr>
            <a:picLocks noChangeAspect="1"/>
          </p:cNvPicPr>
          <p:nvPr/>
        </p:nvPicPr>
        <p:blipFill rotWithShape="1">
          <a:blip r:embed="rId5" cstate="email"/>
          <a:srcRect/>
          <a:stretch/>
        </p:blipFill>
        <p:spPr>
          <a:xfrm>
            <a:off x="-3056" y="3701745"/>
            <a:ext cx="4083326" cy="3150850"/>
          </a:xfrm>
          <a:prstGeom prst="rect">
            <a:avLst/>
          </a:prstGeom>
        </p:spPr>
      </p:pic>
      <p:pic>
        <p:nvPicPr>
          <p:cNvPr id="18" name="Image 17">
            <a:extLst>
              <a:ext uri="{FF2B5EF4-FFF2-40B4-BE49-F238E27FC236}">
                <a16:creationId xmlns:a16="http://schemas.microsoft.com/office/drawing/2014/main" id="{6F2D1EFB-427F-4448-AF2E-F98133E671C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197" y="3695670"/>
            <a:ext cx="4063375" cy="3162330"/>
          </a:xfrm>
          <a:prstGeom prst="rect">
            <a:avLst/>
          </a:prstGeom>
        </p:spPr>
      </p:pic>
      <p:sp>
        <p:nvSpPr>
          <p:cNvPr id="14" name="Rectangle 13">
            <a:extLst>
              <a:ext uri="{FF2B5EF4-FFF2-40B4-BE49-F238E27FC236}">
                <a16:creationId xmlns:a16="http://schemas.microsoft.com/office/drawing/2014/main" id="{A357411A-2033-45B3-9CF0-5093E5B6B1E2}"/>
              </a:ext>
            </a:extLst>
          </p:cNvPr>
          <p:cNvSpPr/>
          <p:nvPr/>
        </p:nvSpPr>
        <p:spPr>
          <a:xfrm>
            <a:off x="81481" y="631031"/>
            <a:ext cx="3981431" cy="3031599"/>
          </a:xfrm>
          <a:prstGeom prst="rect">
            <a:avLst/>
          </a:prstGeom>
        </p:spPr>
        <p:txBody>
          <a:bodyPr wrap="square" rtlCol="0">
            <a:spAutoFit/>
          </a:bodyPr>
          <a:lstStyle/>
          <a:p>
            <a:pPr lvl="0" defTabSz="457184" rtl="0">
              <a:spcAft>
                <a:spcPts val="600"/>
              </a:spcAft>
              <a:defRPr/>
            </a:pPr>
            <a:r>
              <a:rPr lang="ru" sz="2400" dirty="0">
                <a:solidFill>
                  <a:prstClr val="black"/>
                </a:solidFill>
              </a:rPr>
              <a:t>Электронный/</a:t>
            </a:r>
            <a:br>
              <a:rPr lang="ru" sz="2400" dirty="0">
                <a:solidFill>
                  <a:prstClr val="black"/>
                </a:solidFill>
              </a:rPr>
            </a:br>
            <a:r>
              <a:rPr lang="ru" sz="2400" dirty="0">
                <a:solidFill>
                  <a:prstClr val="black"/>
                </a:solidFill>
              </a:rPr>
              <a:t>инновационный пускатель электродвигателя</a:t>
            </a:r>
          </a:p>
          <a:p>
            <a:pPr lvl="0" defTabSz="457184" rtl="0">
              <a:spcAft>
                <a:spcPts val="600"/>
              </a:spcAft>
              <a:defRPr/>
            </a:pPr>
            <a:r>
              <a:rPr lang="ru" sz="2400" dirty="0">
                <a:solidFill>
                  <a:prstClr val="black"/>
                </a:solidFill>
              </a:rPr>
              <a:t>GV4 PEM/TeSys D</a:t>
            </a:r>
          </a:p>
          <a:p>
            <a:pPr marL="285750" lvl="0" indent="-285750" defTabSz="457184" rtl="0">
              <a:spcAft>
                <a:spcPts val="600"/>
              </a:spcAft>
              <a:buFont typeface="Arial" panose="020B0604020202020204" pitchFamily="34" charset="0"/>
              <a:buChar char="•"/>
              <a:defRPr/>
            </a:pPr>
            <a:r>
              <a:rPr lang="ru" sz="1500" dirty="0">
                <a:solidFill>
                  <a:prstClr val="black"/>
                </a:solidFill>
              </a:rPr>
              <a:t>Экономия места в шкафу и времени</a:t>
            </a:r>
          </a:p>
          <a:p>
            <a:pPr marL="285750" lvl="0" indent="-285750" defTabSz="457184" rtl="0">
              <a:spcAft>
                <a:spcPts val="600"/>
              </a:spcAft>
              <a:buFont typeface="Arial" panose="020B0604020202020204" pitchFamily="34" charset="0"/>
              <a:buChar char="•"/>
              <a:defRPr/>
            </a:pPr>
            <a:r>
              <a:rPr lang="ru" sz="1500" dirty="0">
                <a:solidFill>
                  <a:prstClr val="black"/>
                </a:solidFill>
              </a:rPr>
              <a:t>Дополнительные функции и виды защиты</a:t>
            </a:r>
          </a:p>
          <a:p>
            <a:pPr marL="285750" lvl="0" indent="-285750" defTabSz="457184" rtl="0">
              <a:spcAft>
                <a:spcPts val="600"/>
              </a:spcAft>
              <a:buFont typeface="Arial" panose="020B0604020202020204" pitchFamily="34" charset="0"/>
              <a:buChar char="•"/>
              <a:defRPr/>
            </a:pPr>
            <a:r>
              <a:rPr lang="ru" sz="1500" dirty="0">
                <a:solidFill>
                  <a:prstClr val="black"/>
                </a:solidFill>
              </a:rPr>
              <a:t>Полувыдвижные блоки 200 мм (Okken/Blokset) до 30 кВт</a:t>
            </a:r>
          </a:p>
        </p:txBody>
      </p:sp>
      <p:sp>
        <p:nvSpPr>
          <p:cNvPr id="15" name="Rectangle 14">
            <a:extLst>
              <a:ext uri="{FF2B5EF4-FFF2-40B4-BE49-F238E27FC236}">
                <a16:creationId xmlns:a16="http://schemas.microsoft.com/office/drawing/2014/main" id="{4AAA41B2-8AFF-42B1-A51B-1974D6D71109}"/>
              </a:ext>
            </a:extLst>
          </p:cNvPr>
          <p:cNvSpPr/>
          <p:nvPr/>
        </p:nvSpPr>
        <p:spPr>
          <a:xfrm>
            <a:off x="8270868" y="601363"/>
            <a:ext cx="3912631" cy="2723823"/>
          </a:xfrm>
          <a:prstGeom prst="rect">
            <a:avLst/>
          </a:prstGeom>
        </p:spPr>
        <p:txBody>
          <a:bodyPr wrap="square" rtlCol="0">
            <a:spAutoFit/>
          </a:bodyPr>
          <a:lstStyle/>
          <a:p>
            <a:pPr lvl="0" defTabSz="457184" rtl="0">
              <a:spcAft>
                <a:spcPts val="600"/>
              </a:spcAft>
              <a:defRPr/>
            </a:pPr>
            <a:r>
              <a:rPr lang="ru" sz="2400" dirty="0">
                <a:solidFill>
                  <a:prstClr val="white"/>
                </a:solidFill>
              </a:rPr>
              <a:t>Механические/ традиционные пускатели двигателя GV4L/TeSys D/</a:t>
            </a:r>
            <a:br>
              <a:rPr lang="ru" sz="2400" dirty="0">
                <a:solidFill>
                  <a:prstClr val="white"/>
                </a:solidFill>
              </a:rPr>
            </a:br>
            <a:r>
              <a:rPr lang="ru" sz="2400" dirty="0">
                <a:solidFill>
                  <a:prstClr val="white"/>
                </a:solidFill>
              </a:rPr>
              <a:t>LRD</a:t>
            </a:r>
          </a:p>
          <a:p>
            <a:pPr marL="285750" lvl="0" indent="-285750" defTabSz="457184" rtl="0">
              <a:spcAft>
                <a:spcPts val="600"/>
              </a:spcAft>
              <a:buFont typeface="Arial" panose="020B0604020202020204" pitchFamily="34" charset="0"/>
              <a:buChar char="•"/>
              <a:defRPr/>
            </a:pPr>
            <a:r>
              <a:rPr lang="ru" sz="1500" dirty="0">
                <a:solidFill>
                  <a:prstClr val="white"/>
                </a:solidFill>
              </a:rPr>
              <a:t>Доступное общепризнанное решение</a:t>
            </a:r>
          </a:p>
          <a:p>
            <a:pPr marL="285750" lvl="0" indent="-285750" defTabSz="457184" rtl="0">
              <a:spcAft>
                <a:spcPts val="600"/>
              </a:spcAft>
              <a:buFont typeface="Arial" panose="020B0604020202020204" pitchFamily="34" charset="0"/>
              <a:buChar char="•"/>
              <a:defRPr/>
            </a:pPr>
            <a:r>
              <a:rPr lang="ru" sz="1500" dirty="0">
                <a:solidFill>
                  <a:prstClr val="white"/>
                </a:solidFill>
              </a:rPr>
              <a:t>Полувыдвижные блоки 200 мм (Okken/Blokset) до 30 кВт</a:t>
            </a:r>
          </a:p>
          <a:p>
            <a:pPr marL="285750" lvl="0" indent="-285750" defTabSz="457184" rtl="0">
              <a:spcAft>
                <a:spcPts val="600"/>
              </a:spcAft>
              <a:buFont typeface="Arial" panose="020B0604020202020204" pitchFamily="34" charset="0"/>
              <a:buChar char="•"/>
              <a:defRPr/>
            </a:pPr>
            <a:r>
              <a:rPr lang="ru" sz="1500" dirty="0">
                <a:solidFill>
                  <a:prstClr val="white"/>
                </a:solidFill>
              </a:rPr>
              <a:t>Общий диапазон токов до 115 A</a:t>
            </a:r>
          </a:p>
        </p:txBody>
      </p:sp>
      <p:grpSp>
        <p:nvGrpSpPr>
          <p:cNvPr id="26" name="Groupe 25">
            <a:extLst>
              <a:ext uri="{FF2B5EF4-FFF2-40B4-BE49-F238E27FC236}">
                <a16:creationId xmlns:a16="http://schemas.microsoft.com/office/drawing/2014/main" id="{6FABEFA0-8719-4321-9D61-08A76630E8B2}"/>
              </a:ext>
            </a:extLst>
          </p:cNvPr>
          <p:cNvGrpSpPr/>
          <p:nvPr/>
        </p:nvGrpSpPr>
        <p:grpSpPr>
          <a:xfrm>
            <a:off x="0" y="540001"/>
            <a:ext cx="12193200" cy="6317999"/>
            <a:chOff x="0" y="540001"/>
            <a:chExt cx="12193200" cy="6317999"/>
          </a:xfrm>
        </p:grpSpPr>
        <p:cxnSp>
          <p:nvCxnSpPr>
            <p:cNvPr id="27" name="Connecteur droit 26">
              <a:extLst>
                <a:ext uri="{FF2B5EF4-FFF2-40B4-BE49-F238E27FC236}">
                  <a16:creationId xmlns:a16="http://schemas.microsoft.com/office/drawing/2014/main" id="{181150AD-CC2C-47E7-945D-DDD55AFE7464}"/>
                </a:ext>
              </a:extLst>
            </p:cNvPr>
            <p:cNvCxnSpPr/>
            <p:nvPr/>
          </p:nvCxnSpPr>
          <p:spPr>
            <a:xfrm>
              <a:off x="4072759" y="540001"/>
              <a:ext cx="0" cy="631799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CF713D9E-140A-4315-9A3B-4E49BBDC3D4E}"/>
                </a:ext>
              </a:extLst>
            </p:cNvPr>
            <p:cNvCxnSpPr/>
            <p:nvPr/>
          </p:nvCxnSpPr>
          <p:spPr>
            <a:xfrm>
              <a:off x="8129752" y="540001"/>
              <a:ext cx="0" cy="631799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73C7E296-9693-4A07-94BD-00C678B5DB78}"/>
                </a:ext>
              </a:extLst>
            </p:cNvPr>
            <p:cNvCxnSpPr/>
            <p:nvPr/>
          </p:nvCxnSpPr>
          <p:spPr>
            <a:xfrm>
              <a:off x="0" y="3699000"/>
              <a:ext cx="121932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574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7"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Image 71">
            <a:extLst>
              <a:ext uri="{FF2B5EF4-FFF2-40B4-BE49-F238E27FC236}">
                <a16:creationId xmlns:a16="http://schemas.microsoft.com/office/drawing/2014/main" id="{BACB3EC7-6E0E-44C8-9008-7513AAB9CCE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40651"/>
            <a:ext cx="12192000" cy="3084576"/>
          </a:xfrm>
          <a:prstGeom prst="rect">
            <a:avLst/>
          </a:prstGeom>
        </p:spPr>
      </p:pic>
      <p:sp>
        <p:nvSpPr>
          <p:cNvPr id="18" name="Rectangle 17" hidden="1">
            <a:extLst>
              <a:ext uri="{FF2B5EF4-FFF2-40B4-BE49-F238E27FC236}">
                <a16:creationId xmlns:a16="http://schemas.microsoft.com/office/drawing/2014/main" id="{624202A0-669A-4420-97D5-920F19414879}"/>
              </a:ext>
            </a:extLst>
          </p:cNvPr>
          <p:cNvSpPr/>
          <p:nvPr/>
        </p:nvSpPr>
        <p:spPr>
          <a:xfrm>
            <a:off x="-1202" y="521590"/>
            <a:ext cx="12193200" cy="63093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latin typeface="Arial Rounded MT Std Light" panose="020F0302020102020204" pitchFamily="34" charset="0"/>
            </a:endParaRPr>
          </a:p>
        </p:txBody>
      </p:sp>
      <p:sp>
        <p:nvSpPr>
          <p:cNvPr id="15" name="Rectangle 14">
            <a:extLst>
              <a:ext uri="{FF2B5EF4-FFF2-40B4-BE49-F238E27FC236}">
                <a16:creationId xmlns:a16="http://schemas.microsoft.com/office/drawing/2014/main" id="{FF946122-9065-4DE0-B5D9-2AE8C287FBDB}"/>
              </a:ext>
            </a:extLst>
          </p:cNvPr>
          <p:cNvSpPr/>
          <p:nvPr/>
        </p:nvSpPr>
        <p:spPr>
          <a:xfrm>
            <a:off x="-1" y="3206496"/>
            <a:ext cx="12191999" cy="3651504"/>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 name="Titre 1">
            <a:extLst>
              <a:ext uri="{FF2B5EF4-FFF2-40B4-BE49-F238E27FC236}">
                <a16:creationId xmlns:a16="http://schemas.microsoft.com/office/drawing/2014/main" id="{596C7FB6-55FB-4ABA-80D9-3C93E3425ED7}"/>
              </a:ext>
            </a:extLst>
          </p:cNvPr>
          <p:cNvSpPr>
            <a:spLocks noGrp="1"/>
          </p:cNvSpPr>
          <p:nvPr>
            <p:ph type="title"/>
          </p:nvPr>
        </p:nvSpPr>
        <p:spPr>
          <a:solidFill>
            <a:schemeClr val="bg2">
              <a:alpha val="90000"/>
            </a:schemeClr>
          </a:solidFill>
        </p:spPr>
        <p:txBody>
          <a:bodyPr rtlCol="0"/>
          <a:lstStyle/>
          <a:p>
            <a:pPr rtl="0"/>
            <a:r>
              <a:rPr lang="ru"/>
              <a:t>90-летний опыт и лидирующее положение в отрасли</a:t>
            </a:r>
          </a:p>
        </p:txBody>
      </p:sp>
      <p:sp>
        <p:nvSpPr>
          <p:cNvPr id="99" name="Rectangle 98" hidden="1">
            <a:extLst>
              <a:ext uri="{FF2B5EF4-FFF2-40B4-BE49-F238E27FC236}">
                <a16:creationId xmlns:a16="http://schemas.microsoft.com/office/drawing/2014/main" id="{6EF2E1C6-5ED2-490B-9F52-ED11B0EE8C95}"/>
              </a:ext>
            </a:extLst>
          </p:cNvPr>
          <p:cNvSpPr/>
          <p:nvPr/>
        </p:nvSpPr>
        <p:spPr>
          <a:xfrm>
            <a:off x="9079890" y="1366096"/>
            <a:ext cx="3112110" cy="461565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90" name="ZoneTexte 89">
            <a:extLst>
              <a:ext uri="{FF2B5EF4-FFF2-40B4-BE49-F238E27FC236}">
                <a16:creationId xmlns:a16="http://schemas.microsoft.com/office/drawing/2014/main" id="{992A73C1-B618-415B-9453-9C4C92305F52}"/>
              </a:ext>
            </a:extLst>
          </p:cNvPr>
          <p:cNvSpPr txBox="1"/>
          <p:nvPr/>
        </p:nvSpPr>
        <p:spPr>
          <a:xfrm>
            <a:off x="9074992" y="-1"/>
            <a:ext cx="3117008" cy="6857999"/>
          </a:xfrm>
          <a:prstGeom prst="rect">
            <a:avLst/>
          </a:prstGeom>
          <a:solidFill>
            <a:schemeClr val="bg2">
              <a:alpha val="90000"/>
            </a:schemeClr>
          </a:solidFill>
        </p:spPr>
        <p:txBody>
          <a:bodyPr wrap="square" tIns="792000" rtlCol="0" anchor="t" anchorCtr="0">
            <a:noAutofit/>
          </a:bodyPr>
          <a:lstStyle/>
          <a:p>
            <a:pPr algn="ctr" rtl="0"/>
            <a:endParaRPr lang="en-US" sz="2000" dirty="0">
              <a:solidFill>
                <a:schemeClr val="bg1"/>
              </a:solidFill>
              <a:latin typeface="Arial Rounded MT Std Light" panose="020F0302020102020204" pitchFamily="34" charset="0"/>
            </a:endParaRPr>
          </a:p>
        </p:txBody>
      </p:sp>
      <p:sp>
        <p:nvSpPr>
          <p:cNvPr id="92" name="ZoneTexte 91">
            <a:extLst>
              <a:ext uri="{FF2B5EF4-FFF2-40B4-BE49-F238E27FC236}">
                <a16:creationId xmlns:a16="http://schemas.microsoft.com/office/drawing/2014/main" id="{C542B208-0CE8-419B-BA43-09A53ECA40D2}"/>
              </a:ext>
            </a:extLst>
          </p:cNvPr>
          <p:cNvSpPr txBox="1"/>
          <p:nvPr/>
        </p:nvSpPr>
        <p:spPr>
          <a:xfrm>
            <a:off x="10237977" y="5131392"/>
            <a:ext cx="806631" cy="461665"/>
          </a:xfrm>
          <a:prstGeom prst="rect">
            <a:avLst/>
          </a:prstGeom>
          <a:noFill/>
        </p:spPr>
        <p:txBody>
          <a:bodyPr wrap="none" rtlCol="0">
            <a:spAutoFit/>
          </a:bodyPr>
          <a:lstStyle/>
          <a:p>
            <a:pPr rtl="0"/>
            <a:r>
              <a:rPr lang="ru" sz="2400" dirty="0">
                <a:solidFill>
                  <a:schemeClr val="bg1"/>
                </a:solidFill>
                <a:latin typeface="Arial Rounded MT Std Light" panose="020F0302020102020204" pitchFamily="34" charset="0"/>
              </a:rPr>
              <a:t>2018</a:t>
            </a:r>
          </a:p>
        </p:txBody>
      </p:sp>
      <p:grpSp>
        <p:nvGrpSpPr>
          <p:cNvPr id="93" name="Groupe 92">
            <a:extLst>
              <a:ext uri="{FF2B5EF4-FFF2-40B4-BE49-F238E27FC236}">
                <a16:creationId xmlns:a16="http://schemas.microsoft.com/office/drawing/2014/main" id="{B140BBB3-675E-49F6-824B-9354EDAB0D5B}"/>
              </a:ext>
            </a:extLst>
          </p:cNvPr>
          <p:cNvGrpSpPr/>
          <p:nvPr/>
        </p:nvGrpSpPr>
        <p:grpSpPr>
          <a:xfrm>
            <a:off x="10123608" y="5899036"/>
            <a:ext cx="1093076" cy="551794"/>
            <a:chOff x="5559972" y="5155324"/>
            <a:chExt cx="1093076" cy="551794"/>
          </a:xfrm>
        </p:grpSpPr>
        <p:sp>
          <p:nvSpPr>
            <p:cNvPr id="94" name="Flèche : chevron 93">
              <a:extLst>
                <a:ext uri="{FF2B5EF4-FFF2-40B4-BE49-F238E27FC236}">
                  <a16:creationId xmlns:a16="http://schemas.microsoft.com/office/drawing/2014/main" id="{C0BF9AC8-BDE5-40B2-A040-E48847F1BDB1}"/>
                </a:ext>
              </a:extLst>
            </p:cNvPr>
            <p:cNvSpPr/>
            <p:nvPr/>
          </p:nvSpPr>
          <p:spPr>
            <a:xfrm>
              <a:off x="5559972" y="5155324"/>
              <a:ext cx="1093076" cy="551794"/>
            </a:xfrm>
            <a:prstGeom prst="chevron">
              <a:avLst>
                <a:gd name="adj" fmla="val 38571"/>
              </a:avLst>
            </a:prstGeom>
            <a:solidFill>
              <a:schemeClr val="accent1">
                <a:alpha val="95000"/>
              </a:schemeClr>
            </a:solidFill>
            <a:ln>
              <a:solidFill>
                <a:schemeClr val="tx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solidFill>
                  <a:schemeClr val="tx1"/>
                </a:solidFill>
              </a:endParaRPr>
            </a:p>
          </p:txBody>
        </p:sp>
        <p:sp>
          <p:nvSpPr>
            <p:cNvPr id="95" name="Ellipse 94">
              <a:extLst>
                <a:ext uri="{FF2B5EF4-FFF2-40B4-BE49-F238E27FC236}">
                  <a16:creationId xmlns:a16="http://schemas.microsoft.com/office/drawing/2014/main" id="{D6AB2025-D35E-45EB-9CFA-4C200A077199}"/>
                </a:ext>
              </a:extLst>
            </p:cNvPr>
            <p:cNvSpPr/>
            <p:nvPr/>
          </p:nvSpPr>
          <p:spPr>
            <a:xfrm>
              <a:off x="6045827" y="5370538"/>
              <a:ext cx="121366" cy="121366"/>
            </a:xfrm>
            <a:prstGeom prst="ellipse">
              <a:avLst/>
            </a:prstGeom>
            <a:solidFill>
              <a:srgbClr val="4DCF65"/>
            </a:solidFill>
            <a:ln>
              <a:solidFill>
                <a:schemeClr val="tx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grpSp>
      <p:sp>
        <p:nvSpPr>
          <p:cNvPr id="103" name="Flèche : chevron 102">
            <a:extLst>
              <a:ext uri="{FF2B5EF4-FFF2-40B4-BE49-F238E27FC236}">
                <a16:creationId xmlns:a16="http://schemas.microsoft.com/office/drawing/2014/main" id="{A7DECA43-91C5-49D5-AC7B-0BE084088F79}"/>
              </a:ext>
            </a:extLst>
          </p:cNvPr>
          <p:cNvSpPr/>
          <p:nvPr/>
        </p:nvSpPr>
        <p:spPr>
          <a:xfrm>
            <a:off x="518160" y="5899036"/>
            <a:ext cx="9706301" cy="551794"/>
          </a:xfrm>
          <a:prstGeom prst="chevron">
            <a:avLst>
              <a:gd name="adj" fmla="val 38571"/>
            </a:avLst>
          </a:prstGeom>
          <a:solidFill>
            <a:schemeClr val="bg1">
              <a:alpha val="2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solidFill>
                <a:schemeClr val="tx1"/>
              </a:solidFill>
            </a:endParaRPr>
          </a:p>
        </p:txBody>
      </p:sp>
      <p:grpSp>
        <p:nvGrpSpPr>
          <p:cNvPr id="102" name="Groupe 101">
            <a:extLst>
              <a:ext uri="{FF2B5EF4-FFF2-40B4-BE49-F238E27FC236}">
                <a16:creationId xmlns:a16="http://schemas.microsoft.com/office/drawing/2014/main" id="{CBE611BE-80FA-452C-A437-B23A36ED30D3}"/>
              </a:ext>
            </a:extLst>
          </p:cNvPr>
          <p:cNvGrpSpPr/>
          <p:nvPr/>
        </p:nvGrpSpPr>
        <p:grpSpPr>
          <a:xfrm>
            <a:off x="526138" y="3879564"/>
            <a:ext cx="8060109" cy="2571266"/>
            <a:chOff x="526138" y="3135852"/>
            <a:chExt cx="8060109" cy="2571266"/>
          </a:xfrm>
        </p:grpSpPr>
        <p:grpSp>
          <p:nvGrpSpPr>
            <p:cNvPr id="23" name="Groupe 22">
              <a:extLst>
                <a:ext uri="{FF2B5EF4-FFF2-40B4-BE49-F238E27FC236}">
                  <a16:creationId xmlns:a16="http://schemas.microsoft.com/office/drawing/2014/main" id="{47A3EB9D-FEFF-4BD0-A415-B148F46807DD}"/>
                </a:ext>
              </a:extLst>
            </p:cNvPr>
            <p:cNvGrpSpPr/>
            <p:nvPr/>
          </p:nvGrpSpPr>
          <p:grpSpPr>
            <a:xfrm>
              <a:off x="7493171" y="5155324"/>
              <a:ext cx="1093076" cy="551794"/>
              <a:chOff x="5559972" y="5155324"/>
              <a:chExt cx="1093076" cy="551794"/>
            </a:xfrm>
          </p:grpSpPr>
          <p:sp>
            <p:nvSpPr>
              <p:cNvPr id="24" name="Flèche : chevron 23">
                <a:extLst>
                  <a:ext uri="{FF2B5EF4-FFF2-40B4-BE49-F238E27FC236}">
                    <a16:creationId xmlns:a16="http://schemas.microsoft.com/office/drawing/2014/main" id="{3F49D7BD-738C-4576-92F7-C971DA075B17}"/>
                  </a:ext>
                </a:extLst>
              </p:cNvPr>
              <p:cNvSpPr/>
              <p:nvPr/>
            </p:nvSpPr>
            <p:spPr>
              <a:xfrm>
                <a:off x="5559972" y="5155324"/>
                <a:ext cx="1093076" cy="551794"/>
              </a:xfrm>
              <a:prstGeom prst="chevron">
                <a:avLst>
                  <a:gd name="adj" fmla="val 38571"/>
                </a:avLst>
              </a:prstGeom>
              <a:solidFill>
                <a:schemeClr val="accent2">
                  <a:alpha val="95000"/>
                </a:schemeClr>
              </a:solidFill>
              <a:ln>
                <a:solidFill>
                  <a:schemeClr val="tx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solidFill>
                    <a:schemeClr val="tx1"/>
                  </a:solidFill>
                </a:endParaRPr>
              </a:p>
            </p:txBody>
          </p:sp>
          <p:sp>
            <p:nvSpPr>
              <p:cNvPr id="25" name="Ellipse 24">
                <a:extLst>
                  <a:ext uri="{FF2B5EF4-FFF2-40B4-BE49-F238E27FC236}">
                    <a16:creationId xmlns:a16="http://schemas.microsoft.com/office/drawing/2014/main" id="{C2C42702-ECFA-4918-8B0E-9757F7A088E5}"/>
                  </a:ext>
                </a:extLst>
              </p:cNvPr>
              <p:cNvSpPr/>
              <p:nvPr/>
            </p:nvSpPr>
            <p:spPr>
              <a:xfrm>
                <a:off x="6045827" y="5370538"/>
                <a:ext cx="121366" cy="121366"/>
              </a:xfrm>
              <a:prstGeom prst="ellipse">
                <a:avLst/>
              </a:prstGeom>
              <a:solidFill>
                <a:srgbClr val="E1E0E0"/>
              </a:solidFill>
              <a:ln>
                <a:solidFill>
                  <a:schemeClr val="tx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26" name="Groupe 25">
              <a:extLst>
                <a:ext uri="{FF2B5EF4-FFF2-40B4-BE49-F238E27FC236}">
                  <a16:creationId xmlns:a16="http://schemas.microsoft.com/office/drawing/2014/main" id="{54CC9EB5-BD93-4CCE-A2D1-31EE5547ABC8}"/>
                </a:ext>
              </a:extLst>
            </p:cNvPr>
            <p:cNvGrpSpPr/>
            <p:nvPr/>
          </p:nvGrpSpPr>
          <p:grpSpPr>
            <a:xfrm>
              <a:off x="6339298" y="5155324"/>
              <a:ext cx="1093076" cy="551794"/>
              <a:chOff x="5559972" y="5155324"/>
              <a:chExt cx="1093076" cy="551794"/>
            </a:xfrm>
          </p:grpSpPr>
          <p:sp>
            <p:nvSpPr>
              <p:cNvPr id="27" name="Flèche : chevron 26">
                <a:extLst>
                  <a:ext uri="{FF2B5EF4-FFF2-40B4-BE49-F238E27FC236}">
                    <a16:creationId xmlns:a16="http://schemas.microsoft.com/office/drawing/2014/main" id="{71D76910-DBA1-41B4-B60D-C4F58648A5D9}"/>
                  </a:ext>
                </a:extLst>
              </p:cNvPr>
              <p:cNvSpPr/>
              <p:nvPr/>
            </p:nvSpPr>
            <p:spPr>
              <a:xfrm>
                <a:off x="5559972" y="5155324"/>
                <a:ext cx="1093076" cy="551794"/>
              </a:xfrm>
              <a:prstGeom prst="chevron">
                <a:avLst>
                  <a:gd name="adj" fmla="val 38571"/>
                </a:avLst>
              </a:prstGeom>
              <a:solidFill>
                <a:schemeClr val="accent2">
                  <a:alpha val="95000"/>
                </a:schemeClr>
              </a:solidFill>
              <a:ln>
                <a:solidFill>
                  <a:schemeClr val="tx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solidFill>
                    <a:schemeClr val="tx1"/>
                  </a:solidFill>
                </a:endParaRPr>
              </a:p>
            </p:txBody>
          </p:sp>
          <p:sp>
            <p:nvSpPr>
              <p:cNvPr id="28" name="Ellipse 27">
                <a:extLst>
                  <a:ext uri="{FF2B5EF4-FFF2-40B4-BE49-F238E27FC236}">
                    <a16:creationId xmlns:a16="http://schemas.microsoft.com/office/drawing/2014/main" id="{CAFB898C-A12F-455A-96C6-53C6FFFA0427}"/>
                  </a:ext>
                </a:extLst>
              </p:cNvPr>
              <p:cNvSpPr/>
              <p:nvPr/>
            </p:nvSpPr>
            <p:spPr>
              <a:xfrm>
                <a:off x="6045827" y="5370538"/>
                <a:ext cx="121366" cy="121366"/>
              </a:xfrm>
              <a:prstGeom prst="ellipse">
                <a:avLst/>
              </a:prstGeom>
              <a:solidFill>
                <a:srgbClr val="E1E0E0"/>
              </a:solidFill>
              <a:ln>
                <a:solidFill>
                  <a:schemeClr val="tx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29" name="Groupe 28">
              <a:extLst>
                <a:ext uri="{FF2B5EF4-FFF2-40B4-BE49-F238E27FC236}">
                  <a16:creationId xmlns:a16="http://schemas.microsoft.com/office/drawing/2014/main" id="{C7AA9AD3-1C2C-4DE6-BB00-C7B5BFCEE18E}"/>
                </a:ext>
              </a:extLst>
            </p:cNvPr>
            <p:cNvGrpSpPr/>
            <p:nvPr/>
          </p:nvGrpSpPr>
          <p:grpSpPr>
            <a:xfrm>
              <a:off x="5185427" y="5155324"/>
              <a:ext cx="1093076" cy="551794"/>
              <a:chOff x="5559972" y="5155324"/>
              <a:chExt cx="1093076" cy="551794"/>
            </a:xfrm>
          </p:grpSpPr>
          <p:sp>
            <p:nvSpPr>
              <p:cNvPr id="30" name="Flèche : chevron 29">
                <a:extLst>
                  <a:ext uri="{FF2B5EF4-FFF2-40B4-BE49-F238E27FC236}">
                    <a16:creationId xmlns:a16="http://schemas.microsoft.com/office/drawing/2014/main" id="{F4C008A7-65B9-48D9-9E8D-319529687843}"/>
                  </a:ext>
                </a:extLst>
              </p:cNvPr>
              <p:cNvSpPr/>
              <p:nvPr/>
            </p:nvSpPr>
            <p:spPr>
              <a:xfrm>
                <a:off x="5559972" y="5155324"/>
                <a:ext cx="1093076" cy="551794"/>
              </a:xfrm>
              <a:prstGeom prst="chevron">
                <a:avLst>
                  <a:gd name="adj" fmla="val 38571"/>
                </a:avLst>
              </a:prstGeom>
              <a:solidFill>
                <a:schemeClr val="accent2">
                  <a:alpha val="95000"/>
                </a:schemeClr>
              </a:solidFill>
              <a:ln>
                <a:solidFill>
                  <a:schemeClr val="tx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solidFill>
                    <a:schemeClr val="tx1"/>
                  </a:solidFill>
                </a:endParaRPr>
              </a:p>
            </p:txBody>
          </p:sp>
          <p:sp>
            <p:nvSpPr>
              <p:cNvPr id="31" name="Ellipse 30">
                <a:extLst>
                  <a:ext uri="{FF2B5EF4-FFF2-40B4-BE49-F238E27FC236}">
                    <a16:creationId xmlns:a16="http://schemas.microsoft.com/office/drawing/2014/main" id="{8042E754-0F80-41E5-9598-D950CCF0E92F}"/>
                  </a:ext>
                </a:extLst>
              </p:cNvPr>
              <p:cNvSpPr/>
              <p:nvPr/>
            </p:nvSpPr>
            <p:spPr>
              <a:xfrm>
                <a:off x="6045827" y="5370538"/>
                <a:ext cx="121366" cy="121366"/>
              </a:xfrm>
              <a:prstGeom prst="ellipse">
                <a:avLst/>
              </a:prstGeom>
              <a:solidFill>
                <a:srgbClr val="E1E0E0"/>
              </a:solidFill>
              <a:ln>
                <a:solidFill>
                  <a:schemeClr val="tx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32" name="Groupe 31">
              <a:extLst>
                <a:ext uri="{FF2B5EF4-FFF2-40B4-BE49-F238E27FC236}">
                  <a16:creationId xmlns:a16="http://schemas.microsoft.com/office/drawing/2014/main" id="{F7B2AD61-2CE3-4B70-AF76-14FEC16D4835}"/>
                </a:ext>
              </a:extLst>
            </p:cNvPr>
            <p:cNvGrpSpPr/>
            <p:nvPr/>
          </p:nvGrpSpPr>
          <p:grpSpPr>
            <a:xfrm>
              <a:off x="4031556" y="5155324"/>
              <a:ext cx="1093076" cy="551794"/>
              <a:chOff x="5559972" y="5155324"/>
              <a:chExt cx="1093076" cy="551794"/>
            </a:xfrm>
          </p:grpSpPr>
          <p:sp>
            <p:nvSpPr>
              <p:cNvPr id="33" name="Flèche : chevron 32">
                <a:extLst>
                  <a:ext uri="{FF2B5EF4-FFF2-40B4-BE49-F238E27FC236}">
                    <a16:creationId xmlns:a16="http://schemas.microsoft.com/office/drawing/2014/main" id="{DB4DA716-C8A2-4836-9ED5-394174390EF5}"/>
                  </a:ext>
                </a:extLst>
              </p:cNvPr>
              <p:cNvSpPr/>
              <p:nvPr/>
            </p:nvSpPr>
            <p:spPr>
              <a:xfrm>
                <a:off x="5559972" y="5155324"/>
                <a:ext cx="1093076" cy="551794"/>
              </a:xfrm>
              <a:prstGeom prst="chevron">
                <a:avLst>
                  <a:gd name="adj" fmla="val 38571"/>
                </a:avLst>
              </a:prstGeom>
              <a:solidFill>
                <a:schemeClr val="accent2">
                  <a:alpha val="95000"/>
                </a:schemeClr>
              </a:solidFill>
              <a:ln>
                <a:solidFill>
                  <a:schemeClr val="tx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solidFill>
                    <a:schemeClr val="tx1"/>
                  </a:solidFill>
                </a:endParaRPr>
              </a:p>
            </p:txBody>
          </p:sp>
          <p:sp>
            <p:nvSpPr>
              <p:cNvPr id="34" name="Ellipse 33">
                <a:extLst>
                  <a:ext uri="{FF2B5EF4-FFF2-40B4-BE49-F238E27FC236}">
                    <a16:creationId xmlns:a16="http://schemas.microsoft.com/office/drawing/2014/main" id="{363BDD88-1765-4777-81AC-5D505DEE02E4}"/>
                  </a:ext>
                </a:extLst>
              </p:cNvPr>
              <p:cNvSpPr/>
              <p:nvPr/>
            </p:nvSpPr>
            <p:spPr>
              <a:xfrm>
                <a:off x="6045827" y="5370538"/>
                <a:ext cx="121366" cy="121366"/>
              </a:xfrm>
              <a:prstGeom prst="ellipse">
                <a:avLst/>
              </a:prstGeom>
              <a:solidFill>
                <a:srgbClr val="E1E0E0"/>
              </a:solidFill>
              <a:ln>
                <a:solidFill>
                  <a:schemeClr val="tx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35" name="Groupe 34">
              <a:extLst>
                <a:ext uri="{FF2B5EF4-FFF2-40B4-BE49-F238E27FC236}">
                  <a16:creationId xmlns:a16="http://schemas.microsoft.com/office/drawing/2014/main" id="{95BAAAB8-84E0-452C-829F-9F4E7A9935DD}"/>
                </a:ext>
              </a:extLst>
            </p:cNvPr>
            <p:cNvGrpSpPr/>
            <p:nvPr/>
          </p:nvGrpSpPr>
          <p:grpSpPr>
            <a:xfrm>
              <a:off x="2877685" y="5155324"/>
              <a:ext cx="1093076" cy="551794"/>
              <a:chOff x="5559972" y="5155324"/>
              <a:chExt cx="1093076" cy="551794"/>
            </a:xfrm>
          </p:grpSpPr>
          <p:sp>
            <p:nvSpPr>
              <p:cNvPr id="36" name="Flèche : chevron 35">
                <a:extLst>
                  <a:ext uri="{FF2B5EF4-FFF2-40B4-BE49-F238E27FC236}">
                    <a16:creationId xmlns:a16="http://schemas.microsoft.com/office/drawing/2014/main" id="{758D5975-3CEC-4EF4-9B80-2BFCD8982EA0}"/>
                  </a:ext>
                </a:extLst>
              </p:cNvPr>
              <p:cNvSpPr/>
              <p:nvPr/>
            </p:nvSpPr>
            <p:spPr>
              <a:xfrm>
                <a:off x="5559972" y="5155324"/>
                <a:ext cx="1093076" cy="551794"/>
              </a:xfrm>
              <a:prstGeom prst="chevron">
                <a:avLst>
                  <a:gd name="adj" fmla="val 38571"/>
                </a:avLst>
              </a:prstGeom>
              <a:solidFill>
                <a:schemeClr val="accent2">
                  <a:alpha val="95000"/>
                </a:schemeClr>
              </a:solidFill>
              <a:ln>
                <a:solidFill>
                  <a:schemeClr val="tx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solidFill>
                    <a:schemeClr val="tx1"/>
                  </a:solidFill>
                </a:endParaRPr>
              </a:p>
            </p:txBody>
          </p:sp>
          <p:sp>
            <p:nvSpPr>
              <p:cNvPr id="37" name="Ellipse 36">
                <a:extLst>
                  <a:ext uri="{FF2B5EF4-FFF2-40B4-BE49-F238E27FC236}">
                    <a16:creationId xmlns:a16="http://schemas.microsoft.com/office/drawing/2014/main" id="{7A14A5CA-0675-4B61-B96E-4D26D7FC2C66}"/>
                  </a:ext>
                </a:extLst>
              </p:cNvPr>
              <p:cNvSpPr/>
              <p:nvPr/>
            </p:nvSpPr>
            <p:spPr>
              <a:xfrm>
                <a:off x="6045827" y="5370538"/>
                <a:ext cx="121366" cy="121366"/>
              </a:xfrm>
              <a:prstGeom prst="ellipse">
                <a:avLst/>
              </a:prstGeom>
              <a:solidFill>
                <a:srgbClr val="E1E0E0"/>
              </a:solidFill>
              <a:ln>
                <a:solidFill>
                  <a:schemeClr val="tx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38" name="Groupe 37">
              <a:extLst>
                <a:ext uri="{FF2B5EF4-FFF2-40B4-BE49-F238E27FC236}">
                  <a16:creationId xmlns:a16="http://schemas.microsoft.com/office/drawing/2014/main" id="{57A4E7B9-9B5A-438C-91A6-9F610E2D82EE}"/>
                </a:ext>
              </a:extLst>
            </p:cNvPr>
            <p:cNvGrpSpPr/>
            <p:nvPr/>
          </p:nvGrpSpPr>
          <p:grpSpPr>
            <a:xfrm>
              <a:off x="1723814" y="5155324"/>
              <a:ext cx="1093076" cy="551794"/>
              <a:chOff x="5559972" y="5155324"/>
              <a:chExt cx="1093076" cy="551794"/>
            </a:xfrm>
          </p:grpSpPr>
          <p:sp>
            <p:nvSpPr>
              <p:cNvPr id="39" name="Flèche : chevron 38">
                <a:extLst>
                  <a:ext uri="{FF2B5EF4-FFF2-40B4-BE49-F238E27FC236}">
                    <a16:creationId xmlns:a16="http://schemas.microsoft.com/office/drawing/2014/main" id="{5715F633-915F-462D-BC18-56BF0F97D8A9}"/>
                  </a:ext>
                </a:extLst>
              </p:cNvPr>
              <p:cNvSpPr/>
              <p:nvPr/>
            </p:nvSpPr>
            <p:spPr>
              <a:xfrm>
                <a:off x="5559972" y="5155324"/>
                <a:ext cx="1093076" cy="551794"/>
              </a:xfrm>
              <a:prstGeom prst="chevron">
                <a:avLst>
                  <a:gd name="adj" fmla="val 38571"/>
                </a:avLst>
              </a:prstGeom>
              <a:solidFill>
                <a:schemeClr val="accent2">
                  <a:alpha val="95000"/>
                </a:schemeClr>
              </a:solidFill>
              <a:ln>
                <a:solidFill>
                  <a:schemeClr val="tx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solidFill>
                    <a:schemeClr val="tx1"/>
                  </a:solidFill>
                </a:endParaRPr>
              </a:p>
            </p:txBody>
          </p:sp>
          <p:sp>
            <p:nvSpPr>
              <p:cNvPr id="40" name="Ellipse 39">
                <a:extLst>
                  <a:ext uri="{FF2B5EF4-FFF2-40B4-BE49-F238E27FC236}">
                    <a16:creationId xmlns:a16="http://schemas.microsoft.com/office/drawing/2014/main" id="{6D3E2671-07C9-4BE3-BD4B-75EE56472063}"/>
                  </a:ext>
                </a:extLst>
              </p:cNvPr>
              <p:cNvSpPr/>
              <p:nvPr/>
            </p:nvSpPr>
            <p:spPr>
              <a:xfrm>
                <a:off x="6045827" y="5370538"/>
                <a:ext cx="121366" cy="121366"/>
              </a:xfrm>
              <a:prstGeom prst="ellipse">
                <a:avLst/>
              </a:prstGeom>
              <a:solidFill>
                <a:srgbClr val="E1E0E0"/>
              </a:solidFill>
              <a:ln>
                <a:solidFill>
                  <a:schemeClr val="tx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41" name="Groupe 40">
              <a:extLst>
                <a:ext uri="{FF2B5EF4-FFF2-40B4-BE49-F238E27FC236}">
                  <a16:creationId xmlns:a16="http://schemas.microsoft.com/office/drawing/2014/main" id="{33CA5D91-80AE-4F83-8CFA-860F141A3795}"/>
                </a:ext>
              </a:extLst>
            </p:cNvPr>
            <p:cNvGrpSpPr/>
            <p:nvPr/>
          </p:nvGrpSpPr>
          <p:grpSpPr>
            <a:xfrm>
              <a:off x="569943" y="5155324"/>
              <a:ext cx="1093076" cy="551794"/>
              <a:chOff x="5559972" y="5155324"/>
              <a:chExt cx="1093076" cy="551794"/>
            </a:xfrm>
          </p:grpSpPr>
          <p:sp>
            <p:nvSpPr>
              <p:cNvPr id="42" name="Flèche : chevron 41">
                <a:extLst>
                  <a:ext uri="{FF2B5EF4-FFF2-40B4-BE49-F238E27FC236}">
                    <a16:creationId xmlns:a16="http://schemas.microsoft.com/office/drawing/2014/main" id="{C6E68448-980C-47D4-926C-FE58268FF626}"/>
                  </a:ext>
                </a:extLst>
              </p:cNvPr>
              <p:cNvSpPr/>
              <p:nvPr/>
            </p:nvSpPr>
            <p:spPr>
              <a:xfrm>
                <a:off x="5559972" y="5155324"/>
                <a:ext cx="1093076" cy="551794"/>
              </a:xfrm>
              <a:prstGeom prst="chevron">
                <a:avLst>
                  <a:gd name="adj" fmla="val 38571"/>
                </a:avLst>
              </a:prstGeom>
              <a:solidFill>
                <a:schemeClr val="accent2">
                  <a:alpha val="95000"/>
                </a:schemeClr>
              </a:solidFill>
              <a:ln>
                <a:solidFill>
                  <a:schemeClr val="tx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solidFill>
                    <a:schemeClr val="tx1"/>
                  </a:solidFill>
                </a:endParaRPr>
              </a:p>
            </p:txBody>
          </p:sp>
          <p:sp>
            <p:nvSpPr>
              <p:cNvPr id="43" name="Ellipse 42">
                <a:extLst>
                  <a:ext uri="{FF2B5EF4-FFF2-40B4-BE49-F238E27FC236}">
                    <a16:creationId xmlns:a16="http://schemas.microsoft.com/office/drawing/2014/main" id="{B8EE3652-30C1-4A4C-8320-73D115DA33E6}"/>
                  </a:ext>
                </a:extLst>
              </p:cNvPr>
              <p:cNvSpPr/>
              <p:nvPr/>
            </p:nvSpPr>
            <p:spPr>
              <a:xfrm>
                <a:off x="6045827" y="5370538"/>
                <a:ext cx="121366" cy="121366"/>
              </a:xfrm>
              <a:prstGeom prst="ellipse">
                <a:avLst/>
              </a:prstGeom>
              <a:solidFill>
                <a:srgbClr val="E1E0E0"/>
              </a:solidFill>
              <a:ln>
                <a:solidFill>
                  <a:schemeClr val="tx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grpSp>
        <p:sp>
          <p:nvSpPr>
            <p:cNvPr id="44" name="ZoneTexte 43">
              <a:extLst>
                <a:ext uri="{FF2B5EF4-FFF2-40B4-BE49-F238E27FC236}">
                  <a16:creationId xmlns:a16="http://schemas.microsoft.com/office/drawing/2014/main" id="{39BF32D5-4592-42AB-9E9F-7885D1AA7DD1}"/>
                </a:ext>
              </a:extLst>
            </p:cNvPr>
            <p:cNvSpPr txBox="1"/>
            <p:nvPr/>
          </p:nvSpPr>
          <p:spPr>
            <a:xfrm>
              <a:off x="7585688" y="4194533"/>
              <a:ext cx="869149" cy="400110"/>
            </a:xfrm>
            <a:prstGeom prst="rect">
              <a:avLst/>
            </a:prstGeom>
            <a:noFill/>
          </p:spPr>
          <p:txBody>
            <a:bodyPr wrap="none" rtlCol="0">
              <a:spAutoFit/>
            </a:bodyPr>
            <a:lstStyle/>
            <a:p>
              <a:pPr algn="ctr"/>
              <a:r>
                <a:rPr lang="ru" sz="1000" dirty="0">
                  <a:solidFill>
                    <a:schemeClr val="tx2"/>
                  </a:solidFill>
                  <a:latin typeface="Arial Rounded MT Std Light" panose="020F0302020102020204" pitchFamily="34" charset="0"/>
                </a:rPr>
                <a:t>TeSys D</a:t>
              </a:r>
              <a:br>
                <a:rPr lang="en-GB" sz="1000" dirty="0">
                  <a:solidFill>
                    <a:schemeClr val="tx2"/>
                  </a:solidFill>
                  <a:latin typeface="Arial Rounded MT Std Light" panose="020F0302020102020204" pitchFamily="34" charset="0"/>
                </a:rPr>
              </a:br>
              <a:r>
                <a:rPr lang="ru" sz="1000" dirty="0">
                  <a:solidFill>
                    <a:schemeClr val="tx2"/>
                  </a:solidFill>
                  <a:latin typeface="Arial Rounded MT Std Light" panose="020F0302020102020204" pitchFamily="34" charset="0"/>
                </a:rPr>
                <a:t>Green </a:t>
              </a:r>
              <a:r>
                <a:rPr lang="de-DE" sz="1000" dirty="0">
                  <a:solidFill>
                    <a:schemeClr val="tx2"/>
                  </a:solidFill>
                  <a:latin typeface="Arial Rounded MT Std Light" panose="020F0302020102020204" pitchFamily="34" charset="0"/>
                </a:rPr>
                <a:t>AC/DC</a:t>
              </a:r>
              <a:endParaRPr lang="ru" sz="1000" dirty="0">
                <a:solidFill>
                  <a:schemeClr val="tx2"/>
                </a:solidFill>
                <a:latin typeface="Arial Rounded MT Std Light" panose="020F0302020102020204" pitchFamily="34" charset="0"/>
              </a:endParaRPr>
            </a:p>
          </p:txBody>
        </p:sp>
        <p:sp>
          <p:nvSpPr>
            <p:cNvPr id="45" name="ZoneTexte 44">
              <a:extLst>
                <a:ext uri="{FF2B5EF4-FFF2-40B4-BE49-F238E27FC236}">
                  <a16:creationId xmlns:a16="http://schemas.microsoft.com/office/drawing/2014/main" id="{55B98494-3B05-405C-A7C5-0519B4506494}"/>
                </a:ext>
              </a:extLst>
            </p:cNvPr>
            <p:cNvSpPr txBox="1"/>
            <p:nvPr/>
          </p:nvSpPr>
          <p:spPr>
            <a:xfrm>
              <a:off x="7776089" y="4614898"/>
              <a:ext cx="498856" cy="276999"/>
            </a:xfrm>
            <a:prstGeom prst="rect">
              <a:avLst/>
            </a:prstGeom>
            <a:noFill/>
          </p:spPr>
          <p:txBody>
            <a:bodyPr wrap="none" rtlCol="0">
              <a:spAutoFit/>
            </a:bodyPr>
            <a:lstStyle/>
            <a:p>
              <a:pPr algn="ctr" rtl="0"/>
              <a:r>
                <a:rPr lang="ru" sz="1200" dirty="0">
                  <a:solidFill>
                    <a:schemeClr val="tx2"/>
                  </a:solidFill>
                  <a:latin typeface="Arial Rounded MT Std Light" panose="020F0302020102020204" pitchFamily="34" charset="0"/>
                </a:rPr>
                <a:t>2017</a:t>
              </a:r>
            </a:p>
          </p:txBody>
        </p:sp>
        <p:cxnSp>
          <p:nvCxnSpPr>
            <p:cNvPr id="11" name="Connecteur droit 10">
              <a:extLst>
                <a:ext uri="{FF2B5EF4-FFF2-40B4-BE49-F238E27FC236}">
                  <a16:creationId xmlns:a16="http://schemas.microsoft.com/office/drawing/2014/main" id="{FE5B9A1F-E085-4164-A244-4B79A77C8439}"/>
                </a:ext>
              </a:extLst>
            </p:cNvPr>
            <p:cNvCxnSpPr>
              <a:cxnSpLocks/>
            </p:cNvCxnSpPr>
            <p:nvPr/>
          </p:nvCxnSpPr>
          <p:spPr>
            <a:xfrm flipH="1">
              <a:off x="8018486" y="4891897"/>
              <a:ext cx="0" cy="215214"/>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47" name="ZoneTexte 46">
              <a:extLst>
                <a:ext uri="{FF2B5EF4-FFF2-40B4-BE49-F238E27FC236}">
                  <a16:creationId xmlns:a16="http://schemas.microsoft.com/office/drawing/2014/main" id="{EFC73C35-5A30-4A91-A005-0788ACE953EB}"/>
                </a:ext>
              </a:extLst>
            </p:cNvPr>
            <p:cNvSpPr txBox="1"/>
            <p:nvPr/>
          </p:nvSpPr>
          <p:spPr>
            <a:xfrm>
              <a:off x="5028316" y="4194533"/>
              <a:ext cx="1534394" cy="553998"/>
            </a:xfrm>
            <a:prstGeom prst="rect">
              <a:avLst/>
            </a:prstGeom>
            <a:noFill/>
          </p:spPr>
          <p:txBody>
            <a:bodyPr wrap="none" rtlCol="0">
              <a:spAutoFit/>
            </a:bodyPr>
            <a:lstStyle/>
            <a:p>
              <a:pPr algn="ctr" rtl="0"/>
              <a:r>
                <a:rPr lang="ru" sz="1000" dirty="0">
                  <a:solidFill>
                    <a:schemeClr val="tx2"/>
                  </a:solidFill>
                  <a:latin typeface="Arial Rounded MT Std Light" panose="020F0302020102020204" pitchFamily="34" charset="0"/>
                </a:rPr>
                <a:t>Первый </a:t>
              </a:r>
              <a:r>
                <a:rPr lang="ru-RU" sz="1000" dirty="0">
                  <a:solidFill>
                    <a:schemeClr val="tx2"/>
                  </a:solidFill>
                  <a:latin typeface="Arial Rounded MT Std Light" panose="020F0302020102020204" pitchFamily="34" charset="0"/>
                </a:rPr>
                <a:t>много-</a:t>
              </a:r>
              <a:br>
                <a:rPr lang="ru-RU" sz="1000" dirty="0">
                  <a:solidFill>
                    <a:schemeClr val="tx2"/>
                  </a:solidFill>
                  <a:latin typeface="Arial Rounded MT Std Light" panose="020F0302020102020204" pitchFamily="34" charset="0"/>
                </a:rPr>
              </a:br>
              <a:r>
                <a:rPr lang="ru-RU" sz="1000" dirty="0">
                  <a:solidFill>
                    <a:schemeClr val="tx2"/>
                  </a:solidFill>
                  <a:latin typeface="Arial Rounded MT Std Light" panose="020F0302020102020204" pitchFamily="34" charset="0"/>
                </a:rPr>
                <a:t>функциональный</a:t>
              </a:r>
              <a:br>
                <a:rPr lang="en-GB" sz="1000" dirty="0">
                  <a:solidFill>
                    <a:schemeClr val="tx2"/>
                  </a:solidFill>
                  <a:latin typeface="Arial Rounded MT Std Light" panose="020F0302020102020204" pitchFamily="34" charset="0"/>
                </a:rPr>
              </a:br>
              <a:r>
                <a:rPr lang="ru" sz="1000" dirty="0">
                  <a:solidFill>
                    <a:schemeClr val="tx2"/>
                  </a:solidFill>
                  <a:latin typeface="Arial Rounded MT Std Light" panose="020F0302020102020204" pitchFamily="34" charset="0"/>
                </a:rPr>
                <a:t>пускатель «три в одном»</a:t>
              </a:r>
            </a:p>
          </p:txBody>
        </p:sp>
        <p:sp>
          <p:nvSpPr>
            <p:cNvPr id="48" name="ZoneTexte 47">
              <a:extLst>
                <a:ext uri="{FF2B5EF4-FFF2-40B4-BE49-F238E27FC236}">
                  <a16:creationId xmlns:a16="http://schemas.microsoft.com/office/drawing/2014/main" id="{F7ECD4D7-9AA0-4B6D-AD62-FEE22CE94E5F}"/>
                </a:ext>
              </a:extLst>
            </p:cNvPr>
            <p:cNvSpPr txBox="1"/>
            <p:nvPr/>
          </p:nvSpPr>
          <p:spPr>
            <a:xfrm>
              <a:off x="5462303" y="4614898"/>
              <a:ext cx="524504" cy="276999"/>
            </a:xfrm>
            <a:prstGeom prst="rect">
              <a:avLst/>
            </a:prstGeom>
            <a:noFill/>
          </p:spPr>
          <p:txBody>
            <a:bodyPr wrap="none" rtlCol="0">
              <a:spAutoFit/>
            </a:bodyPr>
            <a:lstStyle/>
            <a:p>
              <a:pPr algn="ctr" rtl="0"/>
              <a:r>
                <a:rPr lang="ru" sz="1200" dirty="0">
                  <a:solidFill>
                    <a:schemeClr val="tx2"/>
                  </a:solidFill>
                  <a:latin typeface="Arial Rounded MT Std Light" panose="020F0302020102020204" pitchFamily="34" charset="0"/>
                </a:rPr>
                <a:t>2004</a:t>
              </a:r>
            </a:p>
          </p:txBody>
        </p:sp>
        <p:cxnSp>
          <p:nvCxnSpPr>
            <p:cNvPr id="50" name="Connecteur droit 49">
              <a:extLst>
                <a:ext uri="{FF2B5EF4-FFF2-40B4-BE49-F238E27FC236}">
                  <a16:creationId xmlns:a16="http://schemas.microsoft.com/office/drawing/2014/main" id="{E444B046-FA44-443A-8397-BE1D4DFF7EBF}"/>
                </a:ext>
              </a:extLst>
            </p:cNvPr>
            <p:cNvCxnSpPr>
              <a:cxnSpLocks/>
            </p:cNvCxnSpPr>
            <p:nvPr/>
          </p:nvCxnSpPr>
          <p:spPr>
            <a:xfrm flipH="1">
              <a:off x="5721975" y="4891897"/>
              <a:ext cx="0" cy="215214"/>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54" name="ZoneTexte 53">
              <a:extLst>
                <a:ext uri="{FF2B5EF4-FFF2-40B4-BE49-F238E27FC236}">
                  <a16:creationId xmlns:a16="http://schemas.microsoft.com/office/drawing/2014/main" id="{9C8EFDF5-407E-4DD8-8249-7AE695C47008}"/>
                </a:ext>
              </a:extLst>
            </p:cNvPr>
            <p:cNvSpPr txBox="1"/>
            <p:nvPr/>
          </p:nvSpPr>
          <p:spPr>
            <a:xfrm>
              <a:off x="6441206" y="4194533"/>
              <a:ext cx="867545" cy="553998"/>
            </a:xfrm>
            <a:prstGeom prst="rect">
              <a:avLst/>
            </a:prstGeom>
            <a:noFill/>
          </p:spPr>
          <p:txBody>
            <a:bodyPr wrap="none" rtlCol="0">
              <a:spAutoFit/>
            </a:bodyPr>
            <a:lstStyle/>
            <a:p>
              <a:pPr algn="ctr"/>
              <a:r>
                <a:rPr lang="de-DE" sz="1000" dirty="0" err="1">
                  <a:solidFill>
                    <a:schemeClr val="tx2"/>
                  </a:solidFill>
                  <a:latin typeface="Arial Rounded MT Std Light" panose="020F0302020102020204" pitchFamily="34" charset="0"/>
                </a:rPr>
                <a:t>TeSys</a:t>
              </a:r>
              <a:r>
                <a:rPr lang="de-DE" sz="1000" dirty="0">
                  <a:solidFill>
                    <a:schemeClr val="tx2"/>
                  </a:solidFill>
                  <a:latin typeface="Arial Rounded MT Std Light" panose="020F0302020102020204" pitchFamily="34" charset="0"/>
                </a:rPr>
                <a:t> </a:t>
              </a:r>
              <a:r>
                <a:rPr lang="de-DE" sz="1000" dirty="0" err="1">
                  <a:solidFill>
                    <a:schemeClr val="tx2"/>
                  </a:solidFill>
                  <a:latin typeface="Arial Rounded MT Std Light" panose="020F0302020102020204" pitchFamily="34" charset="0"/>
                </a:rPr>
                <a:t>GV3</a:t>
              </a:r>
              <a:br>
                <a:rPr lang="en-GB" sz="1000" dirty="0">
                  <a:solidFill>
                    <a:schemeClr val="tx2"/>
                  </a:solidFill>
                  <a:latin typeface="Arial Rounded MT Std Light" panose="020F0302020102020204" pitchFamily="34" charset="0"/>
                </a:rPr>
              </a:br>
              <a:r>
                <a:rPr lang="ru" sz="1000" dirty="0">
                  <a:solidFill>
                    <a:schemeClr val="tx2"/>
                  </a:solidFill>
                  <a:latin typeface="Arial Rounded MT Std Light" panose="020F0302020102020204" pitchFamily="34" charset="0"/>
                </a:rPr>
                <a:t>с клеммами </a:t>
              </a:r>
              <a:br>
                <a:rPr lang="ru" sz="1000" dirty="0">
                  <a:solidFill>
                    <a:schemeClr val="tx2"/>
                  </a:solidFill>
                  <a:latin typeface="Arial Rounded MT Std Light" panose="020F0302020102020204" pitchFamily="34" charset="0"/>
                </a:rPr>
              </a:br>
              <a:r>
                <a:rPr lang="ru" sz="1000" dirty="0">
                  <a:solidFill>
                    <a:schemeClr val="tx2"/>
                  </a:solidFill>
                  <a:latin typeface="Arial Rounded MT Std Light" panose="020F0302020102020204" pitchFamily="34" charset="0"/>
                </a:rPr>
                <a:t>EverLink</a:t>
              </a:r>
              <a:r>
                <a:rPr lang="ru" sz="1000" baseline="30000" dirty="0">
                  <a:solidFill>
                    <a:schemeClr val="tx2"/>
                  </a:solidFill>
                  <a:latin typeface="Arial Rounded MT Std Light" panose="020F0302020102020204" pitchFamily="34" charset="0"/>
                </a:rPr>
                <a:t>TM</a:t>
              </a:r>
              <a:endParaRPr lang="en-GB" sz="1000" dirty="0">
                <a:solidFill>
                  <a:schemeClr val="tx2"/>
                </a:solidFill>
                <a:latin typeface="Arial Rounded MT Std Light" panose="020F0302020102020204" pitchFamily="34" charset="0"/>
              </a:endParaRPr>
            </a:p>
          </p:txBody>
        </p:sp>
        <p:sp>
          <p:nvSpPr>
            <p:cNvPr id="55" name="ZoneTexte 54">
              <a:extLst>
                <a:ext uri="{FF2B5EF4-FFF2-40B4-BE49-F238E27FC236}">
                  <a16:creationId xmlns:a16="http://schemas.microsoft.com/office/drawing/2014/main" id="{ABAD2B57-1A79-41EF-BF16-4A2C6A4EC90D}"/>
                </a:ext>
              </a:extLst>
            </p:cNvPr>
            <p:cNvSpPr txBox="1"/>
            <p:nvPr/>
          </p:nvSpPr>
          <p:spPr>
            <a:xfrm>
              <a:off x="6617980" y="4614898"/>
              <a:ext cx="524504" cy="276999"/>
            </a:xfrm>
            <a:prstGeom prst="rect">
              <a:avLst/>
            </a:prstGeom>
            <a:noFill/>
          </p:spPr>
          <p:txBody>
            <a:bodyPr wrap="none" rtlCol="0">
              <a:spAutoFit/>
            </a:bodyPr>
            <a:lstStyle/>
            <a:p>
              <a:pPr algn="ctr" rtl="0"/>
              <a:r>
                <a:rPr lang="ru" sz="1200">
                  <a:solidFill>
                    <a:schemeClr val="tx2"/>
                  </a:solidFill>
                  <a:latin typeface="Arial Rounded MT Std Light" panose="020F0302020102020204" pitchFamily="34" charset="0"/>
                </a:rPr>
                <a:t>2008</a:t>
              </a:r>
            </a:p>
          </p:txBody>
        </p:sp>
        <p:cxnSp>
          <p:nvCxnSpPr>
            <p:cNvPr id="56" name="Connecteur droit 55">
              <a:extLst>
                <a:ext uri="{FF2B5EF4-FFF2-40B4-BE49-F238E27FC236}">
                  <a16:creationId xmlns:a16="http://schemas.microsoft.com/office/drawing/2014/main" id="{138870A7-B0A9-4F4B-9D6C-9E50065E032B}"/>
                </a:ext>
              </a:extLst>
            </p:cNvPr>
            <p:cNvCxnSpPr>
              <a:cxnSpLocks/>
            </p:cNvCxnSpPr>
            <p:nvPr/>
          </p:nvCxnSpPr>
          <p:spPr>
            <a:xfrm flipH="1">
              <a:off x="6877652" y="4891897"/>
              <a:ext cx="0" cy="215214"/>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57" name="ZoneTexte 56">
              <a:extLst>
                <a:ext uri="{FF2B5EF4-FFF2-40B4-BE49-F238E27FC236}">
                  <a16:creationId xmlns:a16="http://schemas.microsoft.com/office/drawing/2014/main" id="{67E9946A-A107-4E6F-AFD5-F90C2FB5C561}"/>
                </a:ext>
              </a:extLst>
            </p:cNvPr>
            <p:cNvSpPr txBox="1"/>
            <p:nvPr/>
          </p:nvSpPr>
          <p:spPr>
            <a:xfrm>
              <a:off x="4038801" y="4194533"/>
              <a:ext cx="1059906" cy="400110"/>
            </a:xfrm>
            <a:prstGeom prst="rect">
              <a:avLst/>
            </a:prstGeom>
            <a:noFill/>
          </p:spPr>
          <p:txBody>
            <a:bodyPr wrap="none" rtlCol="0">
              <a:spAutoFit/>
            </a:bodyPr>
            <a:lstStyle/>
            <a:p>
              <a:pPr algn="ctr" rtl="0"/>
              <a:r>
                <a:rPr lang="ru" sz="1000" dirty="0">
                  <a:solidFill>
                    <a:schemeClr val="tx2"/>
                  </a:solidFill>
                  <a:latin typeface="Arial Rounded MT Std Light" panose="020F0302020102020204" pitchFamily="34" charset="0"/>
                </a:rPr>
                <a:t>Контактор TeSys</a:t>
              </a:r>
              <a:br>
                <a:rPr lang="en-GB" sz="1000" dirty="0">
                  <a:solidFill>
                    <a:schemeClr val="tx2"/>
                  </a:solidFill>
                  <a:latin typeface="Arial Rounded MT Std Light" panose="020F0302020102020204" pitchFamily="34" charset="0"/>
                </a:rPr>
              </a:br>
              <a:r>
                <a:rPr lang="ru" sz="1000" dirty="0">
                  <a:solidFill>
                    <a:schemeClr val="tx2"/>
                  </a:solidFill>
                  <a:latin typeface="Arial Rounded MT Std Light" panose="020F0302020102020204" pitchFamily="34" charset="0"/>
                </a:rPr>
                <a:t>серии D</a:t>
              </a:r>
            </a:p>
          </p:txBody>
        </p:sp>
        <p:sp>
          <p:nvSpPr>
            <p:cNvPr id="58" name="ZoneTexte 57">
              <a:extLst>
                <a:ext uri="{FF2B5EF4-FFF2-40B4-BE49-F238E27FC236}">
                  <a16:creationId xmlns:a16="http://schemas.microsoft.com/office/drawing/2014/main" id="{A98AB27F-138F-4050-98E0-0C4293FC0032}"/>
                </a:ext>
              </a:extLst>
            </p:cNvPr>
            <p:cNvSpPr txBox="1"/>
            <p:nvPr/>
          </p:nvSpPr>
          <p:spPr>
            <a:xfrm>
              <a:off x="4311751" y="4614898"/>
              <a:ext cx="524504" cy="276999"/>
            </a:xfrm>
            <a:prstGeom prst="rect">
              <a:avLst/>
            </a:prstGeom>
            <a:noFill/>
          </p:spPr>
          <p:txBody>
            <a:bodyPr wrap="none" rtlCol="0">
              <a:spAutoFit/>
            </a:bodyPr>
            <a:lstStyle/>
            <a:p>
              <a:pPr algn="ctr" rtl="0"/>
              <a:r>
                <a:rPr lang="ru" sz="1200">
                  <a:solidFill>
                    <a:schemeClr val="tx2"/>
                  </a:solidFill>
                  <a:latin typeface="Arial Rounded MT Std Light" panose="020F0302020102020204" pitchFamily="34" charset="0"/>
                </a:rPr>
                <a:t>2000</a:t>
              </a:r>
            </a:p>
          </p:txBody>
        </p:sp>
        <p:cxnSp>
          <p:nvCxnSpPr>
            <p:cNvPr id="59" name="Connecteur droit 58">
              <a:extLst>
                <a:ext uri="{FF2B5EF4-FFF2-40B4-BE49-F238E27FC236}">
                  <a16:creationId xmlns:a16="http://schemas.microsoft.com/office/drawing/2014/main" id="{2E7E0899-CEF4-4B4A-A3C0-2946A44BDF16}"/>
                </a:ext>
              </a:extLst>
            </p:cNvPr>
            <p:cNvCxnSpPr>
              <a:cxnSpLocks/>
            </p:cNvCxnSpPr>
            <p:nvPr/>
          </p:nvCxnSpPr>
          <p:spPr>
            <a:xfrm flipH="1">
              <a:off x="4571423" y="4891897"/>
              <a:ext cx="0" cy="215214"/>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60" name="ZoneTexte 59">
              <a:extLst>
                <a:ext uri="{FF2B5EF4-FFF2-40B4-BE49-F238E27FC236}">
                  <a16:creationId xmlns:a16="http://schemas.microsoft.com/office/drawing/2014/main" id="{674BD29D-7A26-45CD-971A-70BC71E0B163}"/>
                </a:ext>
              </a:extLst>
            </p:cNvPr>
            <p:cNvSpPr txBox="1"/>
            <p:nvPr/>
          </p:nvSpPr>
          <p:spPr>
            <a:xfrm>
              <a:off x="2780762" y="4194533"/>
              <a:ext cx="1253869" cy="400110"/>
            </a:xfrm>
            <a:prstGeom prst="rect">
              <a:avLst/>
            </a:prstGeom>
            <a:noFill/>
          </p:spPr>
          <p:txBody>
            <a:bodyPr wrap="none" rtlCol="0">
              <a:spAutoFit/>
            </a:bodyPr>
            <a:lstStyle/>
            <a:p>
              <a:pPr algn="ctr" rtl="0"/>
              <a:r>
                <a:rPr lang="ru" sz="1000" dirty="0">
                  <a:solidFill>
                    <a:schemeClr val="tx2"/>
                  </a:solidFill>
                  <a:latin typeface="Arial Rounded MT Std Light" panose="020F0302020102020204" pitchFamily="34" charset="0"/>
                </a:rPr>
                <a:t>Первый модульный</a:t>
              </a:r>
              <a:br>
                <a:rPr lang="en-GB" sz="1000" dirty="0">
                  <a:solidFill>
                    <a:schemeClr val="tx2"/>
                  </a:solidFill>
                  <a:latin typeface="Arial Rounded MT Std Light" panose="020F0302020102020204" pitchFamily="34" charset="0"/>
                </a:rPr>
              </a:br>
              <a:r>
                <a:rPr lang="ru" sz="1000" dirty="0">
                  <a:solidFill>
                    <a:schemeClr val="tx2"/>
                  </a:solidFill>
                  <a:latin typeface="Arial Rounded MT Std Light" panose="020F0302020102020204" pitchFamily="34" charset="0"/>
                </a:rPr>
                <a:t>контактор</a:t>
              </a:r>
            </a:p>
          </p:txBody>
        </p:sp>
        <p:sp>
          <p:nvSpPr>
            <p:cNvPr id="61" name="ZoneTexte 60">
              <a:extLst>
                <a:ext uri="{FF2B5EF4-FFF2-40B4-BE49-F238E27FC236}">
                  <a16:creationId xmlns:a16="http://schemas.microsoft.com/office/drawing/2014/main" id="{C3411C36-0C7B-4213-9D48-956A71823AD8}"/>
                </a:ext>
              </a:extLst>
            </p:cNvPr>
            <p:cNvSpPr txBox="1"/>
            <p:nvPr/>
          </p:nvSpPr>
          <p:spPr>
            <a:xfrm>
              <a:off x="3150696" y="4614898"/>
              <a:ext cx="524504" cy="276999"/>
            </a:xfrm>
            <a:prstGeom prst="rect">
              <a:avLst/>
            </a:prstGeom>
            <a:noFill/>
          </p:spPr>
          <p:txBody>
            <a:bodyPr wrap="none" rtlCol="0">
              <a:spAutoFit/>
            </a:bodyPr>
            <a:lstStyle/>
            <a:p>
              <a:pPr algn="ctr" rtl="0"/>
              <a:r>
                <a:rPr lang="ru" sz="1200">
                  <a:solidFill>
                    <a:schemeClr val="tx2"/>
                  </a:solidFill>
                  <a:latin typeface="Arial Rounded MT Std Light" panose="020F0302020102020204" pitchFamily="34" charset="0"/>
                </a:rPr>
                <a:t>1973</a:t>
              </a:r>
            </a:p>
          </p:txBody>
        </p:sp>
        <p:cxnSp>
          <p:nvCxnSpPr>
            <p:cNvPr id="62" name="Connecteur droit 61">
              <a:extLst>
                <a:ext uri="{FF2B5EF4-FFF2-40B4-BE49-F238E27FC236}">
                  <a16:creationId xmlns:a16="http://schemas.microsoft.com/office/drawing/2014/main" id="{19DE9522-D0B8-49FF-A057-EAC4A3FE96F7}"/>
                </a:ext>
              </a:extLst>
            </p:cNvPr>
            <p:cNvCxnSpPr>
              <a:cxnSpLocks/>
            </p:cNvCxnSpPr>
            <p:nvPr/>
          </p:nvCxnSpPr>
          <p:spPr>
            <a:xfrm flipH="1">
              <a:off x="3410368" y="4891897"/>
              <a:ext cx="0" cy="215214"/>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63" name="ZoneTexte 62">
              <a:extLst>
                <a:ext uri="{FF2B5EF4-FFF2-40B4-BE49-F238E27FC236}">
                  <a16:creationId xmlns:a16="http://schemas.microsoft.com/office/drawing/2014/main" id="{CF65198E-DA14-46CD-8494-C52DBBD09714}"/>
                </a:ext>
              </a:extLst>
            </p:cNvPr>
            <p:cNvSpPr txBox="1"/>
            <p:nvPr/>
          </p:nvSpPr>
          <p:spPr>
            <a:xfrm>
              <a:off x="1616868" y="4194533"/>
              <a:ext cx="1285929" cy="400110"/>
            </a:xfrm>
            <a:prstGeom prst="rect">
              <a:avLst/>
            </a:prstGeom>
            <a:noFill/>
          </p:spPr>
          <p:txBody>
            <a:bodyPr wrap="none" rtlCol="0">
              <a:spAutoFit/>
            </a:bodyPr>
            <a:lstStyle/>
            <a:p>
              <a:pPr algn="ctr" rtl="0"/>
              <a:r>
                <a:rPr lang="ru" sz="1000" dirty="0">
                  <a:solidFill>
                    <a:schemeClr val="tx2"/>
                  </a:solidFill>
                  <a:latin typeface="Arial Rounded MT Std Light" panose="020F0302020102020204" pitchFamily="34" charset="0"/>
                </a:rPr>
                <a:t>Первый закрытый</a:t>
              </a:r>
              <a:br>
                <a:rPr lang="en-GB" sz="1000" dirty="0">
                  <a:solidFill>
                    <a:schemeClr val="tx2"/>
                  </a:solidFill>
                  <a:latin typeface="Arial Rounded MT Std Light" panose="020F0302020102020204" pitchFamily="34" charset="0"/>
                </a:rPr>
              </a:br>
              <a:r>
                <a:rPr lang="ru" sz="1000" dirty="0">
                  <a:solidFill>
                    <a:schemeClr val="tx2"/>
                  </a:solidFill>
                  <a:latin typeface="Arial Rounded MT Std Light" panose="020F0302020102020204" pitchFamily="34" charset="0"/>
                </a:rPr>
                <a:t>пускатель двигателя</a:t>
              </a:r>
            </a:p>
          </p:txBody>
        </p:sp>
        <p:sp>
          <p:nvSpPr>
            <p:cNvPr id="64" name="ZoneTexte 63">
              <a:extLst>
                <a:ext uri="{FF2B5EF4-FFF2-40B4-BE49-F238E27FC236}">
                  <a16:creationId xmlns:a16="http://schemas.microsoft.com/office/drawing/2014/main" id="{DADABC9C-2B7E-4B7D-A2FB-3A6EC793B2A8}"/>
                </a:ext>
              </a:extLst>
            </p:cNvPr>
            <p:cNvSpPr txBox="1"/>
            <p:nvPr/>
          </p:nvSpPr>
          <p:spPr>
            <a:xfrm>
              <a:off x="2002831" y="4614898"/>
              <a:ext cx="524504" cy="276999"/>
            </a:xfrm>
            <a:prstGeom prst="rect">
              <a:avLst/>
            </a:prstGeom>
            <a:noFill/>
          </p:spPr>
          <p:txBody>
            <a:bodyPr wrap="none" rtlCol="0">
              <a:spAutoFit/>
            </a:bodyPr>
            <a:lstStyle/>
            <a:p>
              <a:pPr algn="ctr" rtl="0"/>
              <a:r>
                <a:rPr lang="ru" sz="1200">
                  <a:solidFill>
                    <a:schemeClr val="tx2"/>
                  </a:solidFill>
                  <a:latin typeface="Arial Rounded MT Std Light" panose="020F0302020102020204" pitchFamily="34" charset="0"/>
                </a:rPr>
                <a:t>1935</a:t>
              </a:r>
            </a:p>
          </p:txBody>
        </p:sp>
        <p:cxnSp>
          <p:nvCxnSpPr>
            <p:cNvPr id="65" name="Connecteur droit 64">
              <a:extLst>
                <a:ext uri="{FF2B5EF4-FFF2-40B4-BE49-F238E27FC236}">
                  <a16:creationId xmlns:a16="http://schemas.microsoft.com/office/drawing/2014/main" id="{5B13F71B-DA08-49A6-A1D2-9F8718BD08B3}"/>
                </a:ext>
              </a:extLst>
            </p:cNvPr>
            <p:cNvCxnSpPr>
              <a:cxnSpLocks/>
            </p:cNvCxnSpPr>
            <p:nvPr/>
          </p:nvCxnSpPr>
          <p:spPr>
            <a:xfrm flipH="1">
              <a:off x="2262503" y="4891897"/>
              <a:ext cx="0" cy="215214"/>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66" name="ZoneTexte 65">
              <a:extLst>
                <a:ext uri="{FF2B5EF4-FFF2-40B4-BE49-F238E27FC236}">
                  <a16:creationId xmlns:a16="http://schemas.microsoft.com/office/drawing/2014/main" id="{F8E6D463-2F8E-4D7B-B5B2-99E89489F246}"/>
                </a:ext>
              </a:extLst>
            </p:cNvPr>
            <p:cNvSpPr txBox="1"/>
            <p:nvPr/>
          </p:nvSpPr>
          <p:spPr>
            <a:xfrm>
              <a:off x="526138" y="4194533"/>
              <a:ext cx="1152881" cy="400110"/>
            </a:xfrm>
            <a:prstGeom prst="rect">
              <a:avLst/>
            </a:prstGeom>
            <a:noFill/>
          </p:spPr>
          <p:txBody>
            <a:bodyPr wrap="none" rtlCol="0">
              <a:spAutoFit/>
            </a:bodyPr>
            <a:lstStyle/>
            <a:p>
              <a:pPr algn="ctr" rtl="0"/>
              <a:r>
                <a:rPr lang="ru" sz="1000" dirty="0">
                  <a:solidFill>
                    <a:schemeClr val="tx2"/>
                  </a:solidFill>
                  <a:latin typeface="Arial Rounded MT Std Light" panose="020F0302020102020204" pitchFamily="34" charset="0"/>
                </a:rPr>
                <a:t>Первый РЕЕЧНЫЙ</a:t>
              </a:r>
              <a:br>
                <a:rPr lang="en-GB" sz="1000" dirty="0">
                  <a:solidFill>
                    <a:schemeClr val="tx2"/>
                  </a:solidFill>
                  <a:latin typeface="Arial Rounded MT Std Light" panose="020F0302020102020204" pitchFamily="34" charset="0"/>
                </a:rPr>
              </a:br>
              <a:r>
                <a:rPr lang="ru" sz="1000" dirty="0">
                  <a:solidFill>
                    <a:schemeClr val="tx2"/>
                  </a:solidFill>
                  <a:latin typeface="Arial Rounded MT Std Light" panose="020F0302020102020204" pitchFamily="34" charset="0"/>
                </a:rPr>
                <a:t>контактор</a:t>
              </a:r>
            </a:p>
          </p:txBody>
        </p:sp>
        <p:sp>
          <p:nvSpPr>
            <p:cNvPr id="67" name="ZoneTexte 66">
              <a:extLst>
                <a:ext uri="{FF2B5EF4-FFF2-40B4-BE49-F238E27FC236}">
                  <a16:creationId xmlns:a16="http://schemas.microsoft.com/office/drawing/2014/main" id="{7483A6A1-D2CD-4C84-B5AD-89BDE78DD2F6}"/>
                </a:ext>
              </a:extLst>
            </p:cNvPr>
            <p:cNvSpPr txBox="1"/>
            <p:nvPr/>
          </p:nvSpPr>
          <p:spPr>
            <a:xfrm>
              <a:off x="845578" y="4614898"/>
              <a:ext cx="524504" cy="276999"/>
            </a:xfrm>
            <a:prstGeom prst="rect">
              <a:avLst/>
            </a:prstGeom>
            <a:noFill/>
          </p:spPr>
          <p:txBody>
            <a:bodyPr wrap="none" rtlCol="0">
              <a:spAutoFit/>
            </a:bodyPr>
            <a:lstStyle/>
            <a:p>
              <a:pPr algn="ctr" rtl="0"/>
              <a:r>
                <a:rPr lang="ru" sz="1200">
                  <a:solidFill>
                    <a:schemeClr val="tx2"/>
                  </a:solidFill>
                  <a:latin typeface="Arial Rounded MT Std Light" panose="020F0302020102020204" pitchFamily="34" charset="0"/>
                </a:rPr>
                <a:t>1924</a:t>
              </a:r>
            </a:p>
          </p:txBody>
        </p:sp>
        <p:cxnSp>
          <p:nvCxnSpPr>
            <p:cNvPr id="68" name="Connecteur droit 67">
              <a:extLst>
                <a:ext uri="{FF2B5EF4-FFF2-40B4-BE49-F238E27FC236}">
                  <a16:creationId xmlns:a16="http://schemas.microsoft.com/office/drawing/2014/main" id="{B1DFFE83-8276-4796-9430-FF3AEDE57511}"/>
                </a:ext>
              </a:extLst>
            </p:cNvPr>
            <p:cNvCxnSpPr>
              <a:cxnSpLocks/>
            </p:cNvCxnSpPr>
            <p:nvPr/>
          </p:nvCxnSpPr>
          <p:spPr>
            <a:xfrm flipH="1">
              <a:off x="1105250" y="4891897"/>
              <a:ext cx="0" cy="215214"/>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Image 15">
              <a:extLst>
                <a:ext uri="{FF2B5EF4-FFF2-40B4-BE49-F238E27FC236}">
                  <a16:creationId xmlns:a16="http://schemas.microsoft.com/office/drawing/2014/main" id="{32A0F041-D89B-4046-A537-BE8D16A4E25C}"/>
                </a:ext>
              </a:extLst>
            </p:cNvPr>
            <p:cNvPicPr>
              <a:picLocks noChangeAspect="1"/>
            </p:cNvPicPr>
            <p:nvPr/>
          </p:nvPicPr>
          <p:blipFill>
            <a:blip r:embed="rId4" cstate="email"/>
            <a:stretch>
              <a:fillRect/>
            </a:stretch>
          </p:blipFill>
          <p:spPr>
            <a:xfrm>
              <a:off x="627622" y="3442521"/>
              <a:ext cx="1099084" cy="690709"/>
            </a:xfrm>
            <a:prstGeom prst="rect">
              <a:avLst/>
            </a:prstGeom>
            <a:effectLst>
              <a:outerShdw blurRad="63500" sx="102000" sy="102000" algn="ctr" rotWithShape="0">
                <a:prstClr val="black">
                  <a:alpha val="40000"/>
                </a:prstClr>
              </a:outerShdw>
            </a:effectLst>
          </p:spPr>
        </p:pic>
        <p:pic>
          <p:nvPicPr>
            <p:cNvPr id="69" name="Image 68">
              <a:extLst>
                <a:ext uri="{FF2B5EF4-FFF2-40B4-BE49-F238E27FC236}">
                  <a16:creationId xmlns:a16="http://schemas.microsoft.com/office/drawing/2014/main" id="{1D3F6A27-4A57-42E1-A257-0D423890E0F8}"/>
                </a:ext>
              </a:extLst>
            </p:cNvPr>
            <p:cNvPicPr>
              <a:picLocks noChangeAspect="1"/>
            </p:cNvPicPr>
            <p:nvPr/>
          </p:nvPicPr>
          <p:blipFill>
            <a:blip r:embed="rId5" cstate="email"/>
            <a:stretch>
              <a:fillRect/>
            </a:stretch>
          </p:blipFill>
          <p:spPr>
            <a:xfrm>
              <a:off x="1690007" y="3325831"/>
              <a:ext cx="1068835" cy="836918"/>
            </a:xfrm>
            <a:prstGeom prst="rect">
              <a:avLst/>
            </a:prstGeom>
            <a:effectLst>
              <a:outerShdw blurRad="63500" sx="102000" sy="102000" algn="ctr" rotWithShape="0">
                <a:prstClr val="black">
                  <a:alpha val="40000"/>
                </a:prstClr>
              </a:outerShdw>
            </a:effectLst>
          </p:spPr>
        </p:pic>
        <p:pic>
          <p:nvPicPr>
            <p:cNvPr id="71" name="Image 70">
              <a:extLst>
                <a:ext uri="{FF2B5EF4-FFF2-40B4-BE49-F238E27FC236}">
                  <a16:creationId xmlns:a16="http://schemas.microsoft.com/office/drawing/2014/main" id="{3F8DC880-36BC-4E78-A3EC-3FF5AE946753}"/>
                </a:ext>
              </a:extLst>
            </p:cNvPr>
            <p:cNvPicPr>
              <a:picLocks noChangeAspect="1"/>
            </p:cNvPicPr>
            <p:nvPr/>
          </p:nvPicPr>
          <p:blipFill>
            <a:blip r:embed="rId6" cstate="email"/>
            <a:stretch>
              <a:fillRect/>
            </a:stretch>
          </p:blipFill>
          <p:spPr>
            <a:xfrm>
              <a:off x="2990627" y="3282512"/>
              <a:ext cx="862126" cy="932709"/>
            </a:xfrm>
            <a:prstGeom prst="rect">
              <a:avLst/>
            </a:prstGeom>
            <a:effectLst>
              <a:outerShdw blurRad="63500" sx="102000" sy="102000" algn="ctr" rotWithShape="0">
                <a:prstClr val="black">
                  <a:alpha val="40000"/>
                </a:prstClr>
              </a:outerShdw>
            </a:effectLst>
          </p:spPr>
        </p:pic>
        <p:pic>
          <p:nvPicPr>
            <p:cNvPr id="73" name="Image 72">
              <a:extLst>
                <a:ext uri="{FF2B5EF4-FFF2-40B4-BE49-F238E27FC236}">
                  <a16:creationId xmlns:a16="http://schemas.microsoft.com/office/drawing/2014/main" id="{CCB89C63-A3E0-460B-9F3F-980873DB3759}"/>
                </a:ext>
              </a:extLst>
            </p:cNvPr>
            <p:cNvPicPr>
              <a:picLocks noChangeAspect="1"/>
            </p:cNvPicPr>
            <p:nvPr/>
          </p:nvPicPr>
          <p:blipFill>
            <a:blip r:embed="rId7" cstate="email"/>
            <a:stretch>
              <a:fillRect/>
            </a:stretch>
          </p:blipFill>
          <p:spPr>
            <a:xfrm>
              <a:off x="4068530" y="3209236"/>
              <a:ext cx="917585" cy="988168"/>
            </a:xfrm>
            <a:prstGeom prst="rect">
              <a:avLst/>
            </a:prstGeom>
            <a:effectLst>
              <a:outerShdw blurRad="63500" sx="102000" sy="102000" algn="ctr" rotWithShape="0">
                <a:prstClr val="black">
                  <a:alpha val="40000"/>
                </a:prstClr>
              </a:outerShdw>
            </a:effectLst>
          </p:spPr>
        </p:pic>
        <p:pic>
          <p:nvPicPr>
            <p:cNvPr id="75" name="Image 74">
              <a:extLst>
                <a:ext uri="{FF2B5EF4-FFF2-40B4-BE49-F238E27FC236}">
                  <a16:creationId xmlns:a16="http://schemas.microsoft.com/office/drawing/2014/main" id="{DCD122FB-89DC-46C2-ACD1-35968B36F235}"/>
                </a:ext>
              </a:extLst>
            </p:cNvPr>
            <p:cNvPicPr>
              <a:picLocks noChangeAspect="1"/>
            </p:cNvPicPr>
            <p:nvPr/>
          </p:nvPicPr>
          <p:blipFill>
            <a:blip r:embed="rId8" cstate="email"/>
            <a:stretch>
              <a:fillRect/>
            </a:stretch>
          </p:blipFill>
          <p:spPr>
            <a:xfrm>
              <a:off x="5411837" y="3135852"/>
              <a:ext cx="611333" cy="1080836"/>
            </a:xfrm>
            <a:prstGeom prst="rect">
              <a:avLst/>
            </a:prstGeom>
            <a:effectLst>
              <a:outerShdw blurRad="63500" sx="102000" sy="102000" algn="ctr" rotWithShape="0">
                <a:prstClr val="black">
                  <a:alpha val="40000"/>
                </a:prstClr>
              </a:outerShdw>
            </a:effectLst>
          </p:spPr>
        </p:pic>
        <p:pic>
          <p:nvPicPr>
            <p:cNvPr id="77" name="Image 76">
              <a:extLst>
                <a:ext uri="{FF2B5EF4-FFF2-40B4-BE49-F238E27FC236}">
                  <a16:creationId xmlns:a16="http://schemas.microsoft.com/office/drawing/2014/main" id="{9779D742-0184-4AF1-BE12-039B2FC4A968}"/>
                </a:ext>
              </a:extLst>
            </p:cNvPr>
            <p:cNvPicPr>
              <a:picLocks noChangeAspect="1"/>
            </p:cNvPicPr>
            <p:nvPr/>
          </p:nvPicPr>
          <p:blipFill>
            <a:blip r:embed="rId9" cstate="email"/>
            <a:stretch>
              <a:fillRect/>
            </a:stretch>
          </p:blipFill>
          <p:spPr>
            <a:xfrm>
              <a:off x="6496431" y="3209236"/>
              <a:ext cx="645568" cy="987915"/>
            </a:xfrm>
            <a:prstGeom prst="rect">
              <a:avLst/>
            </a:prstGeom>
            <a:effectLst>
              <a:outerShdw blurRad="63500" sx="102000" sy="102000" algn="ctr" rotWithShape="0">
                <a:prstClr val="black">
                  <a:alpha val="40000"/>
                </a:prstClr>
              </a:outerShdw>
            </a:effectLst>
          </p:spPr>
        </p:pic>
        <p:pic>
          <p:nvPicPr>
            <p:cNvPr id="79" name="Image 78">
              <a:extLst>
                <a:ext uri="{FF2B5EF4-FFF2-40B4-BE49-F238E27FC236}">
                  <a16:creationId xmlns:a16="http://schemas.microsoft.com/office/drawing/2014/main" id="{5225953F-B78D-4A62-A384-6FA1148836C5}"/>
                </a:ext>
              </a:extLst>
            </p:cNvPr>
            <p:cNvPicPr>
              <a:picLocks noChangeAspect="1"/>
            </p:cNvPicPr>
            <p:nvPr/>
          </p:nvPicPr>
          <p:blipFill>
            <a:blip r:embed="rId10" cstate="email"/>
            <a:stretch>
              <a:fillRect/>
            </a:stretch>
          </p:blipFill>
          <p:spPr>
            <a:xfrm>
              <a:off x="7631455" y="3247687"/>
              <a:ext cx="777616" cy="939008"/>
            </a:xfrm>
            <a:prstGeom prst="rect">
              <a:avLst/>
            </a:prstGeom>
            <a:effectLst>
              <a:outerShdw blurRad="63500" sx="102000" sy="102000" algn="ctr" rotWithShape="0">
                <a:prstClr val="black">
                  <a:alpha val="40000"/>
                </a:prstClr>
              </a:outerShdw>
            </a:effectLst>
          </p:spPr>
        </p:pic>
        <p:cxnSp>
          <p:nvCxnSpPr>
            <p:cNvPr id="96" name="Connecteur droit 95">
              <a:extLst>
                <a:ext uri="{FF2B5EF4-FFF2-40B4-BE49-F238E27FC236}">
                  <a16:creationId xmlns:a16="http://schemas.microsoft.com/office/drawing/2014/main" id="{3B63998D-8846-4F61-AD63-1A4D2107788F}"/>
                </a:ext>
              </a:extLst>
            </p:cNvPr>
            <p:cNvCxnSpPr>
              <a:cxnSpLocks/>
            </p:cNvCxnSpPr>
            <p:nvPr/>
          </p:nvCxnSpPr>
          <p:spPr>
            <a:xfrm flipH="1">
              <a:off x="8018486" y="4891897"/>
              <a:ext cx="0" cy="215214"/>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97" name="Connecteur droit 96">
            <a:extLst>
              <a:ext uri="{FF2B5EF4-FFF2-40B4-BE49-F238E27FC236}">
                <a16:creationId xmlns:a16="http://schemas.microsoft.com/office/drawing/2014/main" id="{4147A269-05DC-4807-A566-79556B275D09}"/>
              </a:ext>
            </a:extLst>
          </p:cNvPr>
          <p:cNvCxnSpPr>
            <a:cxnSpLocks/>
          </p:cNvCxnSpPr>
          <p:nvPr/>
        </p:nvCxnSpPr>
        <p:spPr>
          <a:xfrm flipH="1">
            <a:off x="10670146" y="5635609"/>
            <a:ext cx="0" cy="21521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98" name="Espace réservé du texte 17">
            <a:extLst>
              <a:ext uri="{FF2B5EF4-FFF2-40B4-BE49-F238E27FC236}">
                <a16:creationId xmlns:a16="http://schemas.microsoft.com/office/drawing/2014/main" id="{9F5DDE5B-213F-4E41-8CF1-4777BFF02FCA}"/>
              </a:ext>
            </a:extLst>
          </p:cNvPr>
          <p:cNvSpPr txBox="1">
            <a:spLocks/>
          </p:cNvSpPr>
          <p:nvPr/>
        </p:nvSpPr>
        <p:spPr>
          <a:xfrm>
            <a:off x="9074993" y="4508125"/>
            <a:ext cx="3117008" cy="6463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Rounded MT Std Light" panose="020F0302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Std Light" panose="020F0302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Rounded MT Std Light" panose="020F0302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Rounded MT Std Light" panose="020F0302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Rounded MT Std Light" panose="020F0302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Font typeface="Arial" panose="020B0604020202020204" pitchFamily="34" charset="0"/>
              <a:buNone/>
            </a:pPr>
            <a:r>
              <a:rPr lang="ru" sz="4000">
                <a:solidFill>
                  <a:schemeClr val="bg1"/>
                </a:solidFill>
              </a:rPr>
              <a:t>TeSys GV4</a:t>
            </a:r>
          </a:p>
        </p:txBody>
      </p:sp>
      <p:pic>
        <p:nvPicPr>
          <p:cNvPr id="70" name="Image 69">
            <a:extLst>
              <a:ext uri="{FF2B5EF4-FFF2-40B4-BE49-F238E27FC236}">
                <a16:creationId xmlns:a16="http://schemas.microsoft.com/office/drawing/2014/main" id="{131A8133-A27A-40B2-9D59-97ADE847AD4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771375" y="1592933"/>
            <a:ext cx="1699044" cy="2776006"/>
          </a:xfrm>
          <a:prstGeom prst="rect">
            <a:avLst/>
          </a:prstGeom>
          <a:effectLst>
            <a:outerShdw blurRad="63500" sx="102000" sy="102000" algn="ctr" rotWithShape="0">
              <a:prstClr val="black">
                <a:alpha val="40000"/>
              </a:prstClr>
            </a:outerShdw>
          </a:effectLst>
        </p:spPr>
      </p:pic>
      <p:sp>
        <p:nvSpPr>
          <p:cNvPr id="7" name="Espace réservé du pied de page 6">
            <a:extLst>
              <a:ext uri="{FF2B5EF4-FFF2-40B4-BE49-F238E27FC236}">
                <a16:creationId xmlns:a16="http://schemas.microsoft.com/office/drawing/2014/main" id="{A437238E-70BD-4F9B-96C2-B12C36C99240}"/>
              </a:ext>
            </a:extLst>
          </p:cNvPr>
          <p:cNvSpPr>
            <a:spLocks noGrp="1"/>
          </p:cNvSpPr>
          <p:nvPr>
            <p:ph type="ftr" sz="quarter" idx="11"/>
          </p:nvPr>
        </p:nvSpPr>
        <p:spPr/>
        <p:txBody>
          <a:bodyPr rtlCol="0"/>
          <a:lstStyle/>
          <a:p>
            <a:pPr rtl="0"/>
            <a:r>
              <a:rPr lang="ru">
                <a:solidFill>
                  <a:schemeClr val="bg1"/>
                </a:solidFill>
              </a:rPr>
              <a:t>Конфиденциальная собственность компании Schneider Electric |</a:t>
            </a:r>
            <a:endParaRPr lang="fr-FR" dirty="0">
              <a:solidFill>
                <a:schemeClr val="bg1"/>
              </a:solidFill>
            </a:endParaRPr>
          </a:p>
        </p:txBody>
      </p:sp>
      <p:sp>
        <p:nvSpPr>
          <p:cNvPr id="8" name="Espace réservé du numéro de diapositive 7">
            <a:extLst>
              <a:ext uri="{FF2B5EF4-FFF2-40B4-BE49-F238E27FC236}">
                <a16:creationId xmlns:a16="http://schemas.microsoft.com/office/drawing/2014/main" id="{FCCD7EA2-2CC3-47CF-9A7F-5D3AAD66CDFE}"/>
              </a:ext>
            </a:extLst>
          </p:cNvPr>
          <p:cNvSpPr>
            <a:spLocks noGrp="1"/>
          </p:cNvSpPr>
          <p:nvPr>
            <p:ph type="sldNum" sz="quarter" idx="12"/>
          </p:nvPr>
        </p:nvSpPr>
        <p:spPr/>
        <p:txBody>
          <a:bodyPr rtlCol="0"/>
          <a:lstStyle/>
          <a:p>
            <a:pPr rtl="0"/>
            <a:fld id="{B0616F22-69CE-4C7F-A3C5-E8E7ED5497B8}" type="slidenum">
              <a:rPr lang="fr-FR" smtClean="0">
                <a:solidFill>
                  <a:schemeClr val="bg1"/>
                </a:solidFill>
              </a:rPr>
              <a:pPr/>
              <a:t>2</a:t>
            </a:fld>
            <a:endParaRPr lang="fr-FR">
              <a:solidFill>
                <a:schemeClr val="bg1"/>
              </a:solidFill>
            </a:endParaRPr>
          </a:p>
        </p:txBody>
      </p:sp>
    </p:spTree>
    <p:extLst>
      <p:ext uri="{BB962C8B-B14F-4D97-AF65-F5344CB8AC3E}">
        <p14:creationId xmlns:p14="http://schemas.microsoft.com/office/powerpoint/2010/main" val="28145192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0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600"/>
                            </p:stCondLst>
                            <p:childTnLst>
                              <p:par>
                                <p:cTn id="9" presetID="10" presetClass="entr" presetSubtype="0"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fade">
                                      <p:cBhvr>
                                        <p:cTn id="11" dur="500"/>
                                        <p:tgtEl>
                                          <p:spTgt spid="9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2"/>
                                        </p:tgtEl>
                                        <p:attrNameLst>
                                          <p:attrName>style.visibility</p:attrName>
                                        </p:attrNameLst>
                                      </p:cBhvr>
                                      <p:to>
                                        <p:strVal val="visible"/>
                                      </p:to>
                                    </p:set>
                                    <p:animEffect transition="in" filter="fade">
                                      <p:cBhvr>
                                        <p:cTn id="14" dur="500"/>
                                        <p:tgtEl>
                                          <p:spTgt spid="9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500"/>
                                        <p:tgtEl>
                                          <p:spTgt spid="98"/>
                                        </p:tgtEl>
                                      </p:cBhvr>
                                    </p:animEffect>
                                  </p:childTnLst>
                                </p:cTn>
                              </p:par>
                              <p:par>
                                <p:cTn id="18" presetID="10" presetClass="entr" presetSubtype="0" fill="hold" nodeType="with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500"/>
                                        <p:tgtEl>
                                          <p:spTgt spid="7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fade">
                                      <p:cBhvr>
                                        <p:cTn id="23"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2"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200" y="539999"/>
            <a:ext cx="12193200" cy="6334460"/>
          </a:xfrm>
          <a:prstGeom prst="rect">
            <a:avLst/>
          </a:prstGeom>
        </p:spPr>
      </p:pic>
      <p:sp>
        <p:nvSpPr>
          <p:cNvPr id="2" name="Titre 1"/>
          <p:cNvSpPr>
            <a:spLocks noGrp="1"/>
          </p:cNvSpPr>
          <p:nvPr>
            <p:ph type="title"/>
          </p:nvPr>
        </p:nvSpPr>
        <p:spPr/>
        <p:txBody>
          <a:bodyPr rtlCol="0"/>
          <a:lstStyle/>
          <a:p>
            <a:pPr rtl="0"/>
            <a:r>
              <a:rPr lang="ru"/>
              <a:t>Полностью интегрируемые в экосистемы Okken evo и Blokset evo</a:t>
            </a:r>
          </a:p>
        </p:txBody>
      </p:sp>
      <p:sp>
        <p:nvSpPr>
          <p:cNvPr id="19" name="Rectangle 18">
            <a:extLst>
              <a:ext uri="{FF2B5EF4-FFF2-40B4-BE49-F238E27FC236}">
                <a16:creationId xmlns:a16="http://schemas.microsoft.com/office/drawing/2014/main" id="{3D0524FD-0E2F-4B5B-92D6-A576279299A7}"/>
              </a:ext>
            </a:extLst>
          </p:cNvPr>
          <p:cNvSpPr/>
          <p:nvPr/>
        </p:nvSpPr>
        <p:spPr>
          <a:xfrm>
            <a:off x="8123994" y="3704715"/>
            <a:ext cx="4068000" cy="3169743"/>
          </a:xfrm>
          <a:prstGeom prst="rect">
            <a:avLst/>
          </a:prstGeom>
          <a:solidFill>
            <a:schemeClr val="tx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latin typeface="Arial Rounded MT Std Light" panose="020F0302020102020204" pitchFamily="34" charset="0"/>
            </a:endParaRPr>
          </a:p>
        </p:txBody>
      </p:sp>
      <p:sp>
        <p:nvSpPr>
          <p:cNvPr id="25" name="Rectangle 24" hidden="1">
            <a:extLst>
              <a:ext uri="{FF2B5EF4-FFF2-40B4-BE49-F238E27FC236}">
                <a16:creationId xmlns:a16="http://schemas.microsoft.com/office/drawing/2014/main" id="{AAA1FC80-6F06-42C2-BA78-536F6ADF395B}"/>
              </a:ext>
            </a:extLst>
          </p:cNvPr>
          <p:cNvSpPr/>
          <p:nvPr/>
        </p:nvSpPr>
        <p:spPr>
          <a:xfrm>
            <a:off x="4072759" y="540001"/>
            <a:ext cx="4046476" cy="6317997"/>
          </a:xfrm>
          <a:prstGeom prst="rect">
            <a:avLst/>
          </a:prstGeom>
          <a:solidFill>
            <a:schemeClr val="tx1">
              <a:alpha val="77000"/>
            </a:schemeClr>
          </a:solidFill>
        </p:spPr>
        <p:txBody>
          <a:bodyPr wrap="square" rtlCol="0" anchor="ctr" anchorCtr="0">
            <a:noAutofit/>
          </a:bodyPr>
          <a:lstStyle/>
          <a:p>
            <a:pPr defTabSz="457184" rtl="0">
              <a:spcAft>
                <a:spcPts val="600"/>
              </a:spcAft>
            </a:pPr>
            <a:endParaRPr lang="fr-FR" sz="2400">
              <a:solidFill>
                <a:schemeClr val="accent1"/>
              </a:solidFill>
            </a:endParaRPr>
          </a:p>
        </p:txBody>
      </p:sp>
      <p:sp>
        <p:nvSpPr>
          <p:cNvPr id="21" name="Rectangle 20">
            <a:extLst>
              <a:ext uri="{FF2B5EF4-FFF2-40B4-BE49-F238E27FC236}">
                <a16:creationId xmlns:a16="http://schemas.microsoft.com/office/drawing/2014/main" id="{53341D0C-013B-4EC2-A5E8-B2A4B3FDD48D}"/>
              </a:ext>
            </a:extLst>
          </p:cNvPr>
          <p:cNvSpPr/>
          <p:nvPr/>
        </p:nvSpPr>
        <p:spPr>
          <a:xfrm>
            <a:off x="-4755" y="3702455"/>
            <a:ext cx="4081152" cy="3169742"/>
          </a:xfrm>
          <a:prstGeom prst="rect">
            <a:avLst/>
          </a:prstGeom>
          <a:solidFill>
            <a:schemeClr val="tx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latin typeface="Arial Rounded MT Std Light" panose="020F0302020102020204" pitchFamily="34" charset="0"/>
            </a:endParaRPr>
          </a:p>
        </p:txBody>
      </p:sp>
      <p:pic>
        <p:nvPicPr>
          <p:cNvPr id="11" name="Image 10"/>
          <p:cNvPicPr>
            <a:picLocks noChangeAspect="1"/>
          </p:cNvPicPr>
          <p:nvPr/>
        </p:nvPicPr>
        <p:blipFill>
          <a:blip r:embed="rId4" cstate="email"/>
          <a:stretch>
            <a:fillRect/>
          </a:stretch>
        </p:blipFill>
        <p:spPr>
          <a:xfrm>
            <a:off x="429147" y="4737089"/>
            <a:ext cx="3098404" cy="1721336"/>
          </a:xfrm>
          <a:prstGeom prst="rect">
            <a:avLst/>
          </a:prstGeom>
        </p:spPr>
      </p:pic>
      <p:sp>
        <p:nvSpPr>
          <p:cNvPr id="12" name="ZoneTexte 11"/>
          <p:cNvSpPr txBox="1"/>
          <p:nvPr/>
        </p:nvSpPr>
        <p:spPr>
          <a:xfrm>
            <a:off x="14687" y="3695101"/>
            <a:ext cx="4051193" cy="1015663"/>
          </a:xfrm>
          <a:prstGeom prst="rect">
            <a:avLst/>
          </a:prstGeom>
          <a:noFill/>
        </p:spPr>
        <p:txBody>
          <a:bodyPr wrap="square" rtlCol="0">
            <a:spAutoFit/>
          </a:bodyPr>
          <a:lstStyle>
            <a:defPPr>
              <a:defRPr lang="fr-FR"/>
            </a:defPPr>
            <a:lvl1pPr algn="ctr">
              <a:defRPr sz="2400">
                <a:solidFill>
                  <a:schemeClr val="bg2"/>
                </a:solidFill>
              </a:defRPr>
            </a:lvl1pPr>
          </a:lstStyle>
          <a:p>
            <a:pPr rtl="0"/>
            <a:r>
              <a:rPr lang="ru" sz="2000" dirty="0"/>
              <a:t>Конструирование распределительного щита с помощью инструмента Ecoreal XL</a:t>
            </a:r>
          </a:p>
        </p:txBody>
      </p:sp>
      <p:sp>
        <p:nvSpPr>
          <p:cNvPr id="15" name="ZoneTexte 14"/>
          <p:cNvSpPr txBox="1"/>
          <p:nvPr/>
        </p:nvSpPr>
        <p:spPr>
          <a:xfrm>
            <a:off x="4071925" y="3702455"/>
            <a:ext cx="4055129" cy="3169742"/>
          </a:xfrm>
          <a:prstGeom prst="rect">
            <a:avLst/>
          </a:prstGeom>
          <a:solidFill>
            <a:schemeClr val="tx1">
              <a:alpha val="92000"/>
            </a:schemeClr>
          </a:solidFill>
        </p:spPr>
        <p:txBody>
          <a:bodyPr wrap="square" rtlCol="0">
            <a:noAutofit/>
          </a:bodyPr>
          <a:lstStyle/>
          <a:p>
            <a:pPr algn="ctr" rtl="0"/>
            <a:r>
              <a:rPr lang="ru" sz="2000" dirty="0">
                <a:solidFill>
                  <a:schemeClr val="bg2"/>
                </a:solidFill>
              </a:rPr>
              <a:t>Монтаж в функциональных блоках</a:t>
            </a:r>
          </a:p>
          <a:p>
            <a:pPr algn="ctr" rtl="0"/>
            <a:r>
              <a:rPr lang="ru" sz="2000" dirty="0">
                <a:solidFill>
                  <a:schemeClr val="bg2"/>
                </a:solidFill>
              </a:rPr>
              <a:t>Blokset и Okken</a:t>
            </a:r>
          </a:p>
        </p:txBody>
      </p:sp>
      <p:pic>
        <p:nvPicPr>
          <p:cNvPr id="7" name="Image 6"/>
          <p:cNvPicPr>
            <a:picLocks noChangeAspect="1"/>
          </p:cNvPicPr>
          <p:nvPr/>
        </p:nvPicPr>
        <p:blipFill>
          <a:blip r:embed="rId5" cstate="email"/>
          <a:stretch>
            <a:fillRect/>
          </a:stretch>
        </p:blipFill>
        <p:spPr>
          <a:xfrm>
            <a:off x="9411323" y="5079876"/>
            <a:ext cx="1496401" cy="1496401"/>
          </a:xfrm>
          <a:prstGeom prst="rect">
            <a:avLst/>
          </a:prstGeom>
        </p:spPr>
      </p:pic>
      <p:sp>
        <p:nvSpPr>
          <p:cNvPr id="17" name="ZoneTexte 16"/>
          <p:cNvSpPr txBox="1"/>
          <p:nvPr/>
        </p:nvSpPr>
        <p:spPr>
          <a:xfrm>
            <a:off x="8132104" y="3695101"/>
            <a:ext cx="4063451" cy="1015663"/>
          </a:xfrm>
          <a:prstGeom prst="rect">
            <a:avLst/>
          </a:prstGeom>
          <a:noFill/>
        </p:spPr>
        <p:txBody>
          <a:bodyPr wrap="square" rtlCol="0">
            <a:spAutoFit/>
          </a:bodyPr>
          <a:lstStyle>
            <a:defPPr>
              <a:defRPr lang="fr-FR"/>
            </a:defPPr>
            <a:lvl1pPr algn="ctr">
              <a:defRPr sz="2400">
                <a:solidFill>
                  <a:schemeClr val="bg2"/>
                </a:solidFill>
              </a:defRPr>
            </a:lvl1pPr>
          </a:lstStyle>
          <a:p>
            <a:pPr rtl="0"/>
            <a:r>
              <a:rPr lang="ru" sz="2000" dirty="0"/>
              <a:t>Ввод в эксплуатацию с помощью мобильного приложения </a:t>
            </a:r>
            <a:br>
              <a:rPr lang="ru" sz="2000" dirty="0"/>
            </a:br>
            <a:r>
              <a:rPr lang="ru" sz="2000" dirty="0"/>
              <a:t>Ecoreach/NFC</a:t>
            </a:r>
          </a:p>
        </p:txBody>
      </p:sp>
      <p:sp>
        <p:nvSpPr>
          <p:cNvPr id="3" name="Espace réservé du pied de page 2"/>
          <p:cNvSpPr>
            <a:spLocks noGrp="1"/>
          </p:cNvSpPr>
          <p:nvPr>
            <p:ph type="ftr" sz="quarter" idx="11"/>
          </p:nvPr>
        </p:nvSpPr>
        <p:spPr/>
        <p:txBody>
          <a:bodyPr rtlCol="0"/>
          <a:lstStyle/>
          <a:p>
            <a:pPr rtl="0"/>
            <a:r>
              <a:rPr lang="ru"/>
              <a:t>Конфиденциальная собственность компании Schneider Electric |</a:t>
            </a:r>
            <a:endParaRPr lang="fr-FR" dirty="0"/>
          </a:p>
        </p:txBody>
      </p:sp>
      <p:sp>
        <p:nvSpPr>
          <p:cNvPr id="4" name="Espace réservé du numéro de diapositive 3"/>
          <p:cNvSpPr>
            <a:spLocks noGrp="1"/>
          </p:cNvSpPr>
          <p:nvPr>
            <p:ph type="sldNum" sz="quarter" idx="12"/>
          </p:nvPr>
        </p:nvSpPr>
        <p:spPr/>
        <p:txBody>
          <a:bodyPr rtlCol="0"/>
          <a:lstStyle/>
          <a:p>
            <a:pPr rtl="0"/>
            <a:fld id="{B0616F22-69CE-4C7F-A3C5-E8E7ED5497B8}" type="slidenum">
              <a:rPr lang="fr-FR" smtClean="0"/>
              <a:pPr/>
              <a:t>20</a:t>
            </a:fld>
            <a:endParaRPr lang="fr-FR"/>
          </a:p>
        </p:txBody>
      </p:sp>
      <p:sp>
        <p:nvSpPr>
          <p:cNvPr id="31" name="Rectangle 30" hidden="1">
            <a:extLst>
              <a:ext uri="{FF2B5EF4-FFF2-40B4-BE49-F238E27FC236}">
                <a16:creationId xmlns:a16="http://schemas.microsoft.com/office/drawing/2014/main" id="{DB63DB47-8FA9-4102-894F-8B25AFC2516D}"/>
              </a:ext>
            </a:extLst>
          </p:cNvPr>
          <p:cNvSpPr/>
          <p:nvPr/>
        </p:nvSpPr>
        <p:spPr>
          <a:xfrm>
            <a:off x="0" y="542263"/>
            <a:ext cx="4068000" cy="3153284"/>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latin typeface="Arial Rounded MT Std Light" panose="020F0302020102020204" pitchFamily="34" charset="0"/>
            </a:endParaRPr>
          </a:p>
        </p:txBody>
      </p:sp>
      <p:pic>
        <p:nvPicPr>
          <p:cNvPr id="20" name="Image 19">
            <a:extLst>
              <a:ext uri="{FF2B5EF4-FFF2-40B4-BE49-F238E27FC236}">
                <a16:creationId xmlns:a16="http://schemas.microsoft.com/office/drawing/2014/main" id="{90F52B3D-4073-401A-9866-A23D1D69E7F8}"/>
              </a:ext>
            </a:extLst>
          </p:cNvPr>
          <p:cNvPicPr>
            <a:picLocks noChangeAspect="1"/>
          </p:cNvPicPr>
          <p:nvPr/>
        </p:nvPicPr>
        <p:blipFill rotWithShape="1">
          <a:blip r:embed="rId6" cstate="email">
            <a:grayscl/>
            <a:extLst>
              <a:ext uri="{28A0092B-C50C-407E-A947-70E740481C1C}">
                <a14:useLocalDpi xmlns:a14="http://schemas.microsoft.com/office/drawing/2010/main"/>
              </a:ext>
            </a:extLst>
          </a:blip>
          <a:srcRect/>
          <a:stretch/>
        </p:blipFill>
        <p:spPr>
          <a:xfrm>
            <a:off x="5138644" y="4803904"/>
            <a:ext cx="1914711" cy="1496401"/>
          </a:xfrm>
          <a:prstGeom prst="roundRect">
            <a:avLst>
              <a:gd name="adj" fmla="val 12960"/>
            </a:avLst>
          </a:prstGeom>
        </p:spPr>
      </p:pic>
      <p:grpSp>
        <p:nvGrpSpPr>
          <p:cNvPr id="27" name="Groupe 26">
            <a:extLst>
              <a:ext uri="{FF2B5EF4-FFF2-40B4-BE49-F238E27FC236}">
                <a16:creationId xmlns:a16="http://schemas.microsoft.com/office/drawing/2014/main" id="{28F842C4-FB5D-4E46-A143-6D76D226C7A9}"/>
              </a:ext>
            </a:extLst>
          </p:cNvPr>
          <p:cNvGrpSpPr/>
          <p:nvPr/>
        </p:nvGrpSpPr>
        <p:grpSpPr>
          <a:xfrm>
            <a:off x="0" y="540001"/>
            <a:ext cx="12193200" cy="6317999"/>
            <a:chOff x="0" y="540001"/>
            <a:chExt cx="12193200" cy="6317999"/>
          </a:xfrm>
        </p:grpSpPr>
        <p:cxnSp>
          <p:nvCxnSpPr>
            <p:cNvPr id="28" name="Connecteur droit 27">
              <a:extLst>
                <a:ext uri="{FF2B5EF4-FFF2-40B4-BE49-F238E27FC236}">
                  <a16:creationId xmlns:a16="http://schemas.microsoft.com/office/drawing/2014/main" id="{8B0E6A42-D5A8-42DA-824C-BD70B4981573}"/>
                </a:ext>
              </a:extLst>
            </p:cNvPr>
            <p:cNvCxnSpPr/>
            <p:nvPr/>
          </p:nvCxnSpPr>
          <p:spPr>
            <a:xfrm>
              <a:off x="4072759" y="540001"/>
              <a:ext cx="0" cy="631799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8916741A-A9D5-4662-A639-4C8166F715F0}"/>
                </a:ext>
              </a:extLst>
            </p:cNvPr>
            <p:cNvCxnSpPr/>
            <p:nvPr/>
          </p:nvCxnSpPr>
          <p:spPr>
            <a:xfrm>
              <a:off x="8129752" y="540001"/>
              <a:ext cx="0" cy="631799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171080F7-5784-4CB5-9C78-51C3113DEDE4}"/>
                </a:ext>
              </a:extLst>
            </p:cNvPr>
            <p:cNvCxnSpPr/>
            <p:nvPr/>
          </p:nvCxnSpPr>
          <p:spPr>
            <a:xfrm>
              <a:off x="0" y="3699000"/>
              <a:ext cx="121932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2" name="Ellipse 31">
            <a:extLst>
              <a:ext uri="{FF2B5EF4-FFF2-40B4-BE49-F238E27FC236}">
                <a16:creationId xmlns:a16="http://schemas.microsoft.com/office/drawing/2014/main" id="{24125B44-7DBC-46A9-8D2B-AECD0A1A9981}"/>
              </a:ext>
            </a:extLst>
          </p:cNvPr>
          <p:cNvSpPr/>
          <p:nvPr/>
        </p:nvSpPr>
        <p:spPr>
          <a:xfrm>
            <a:off x="3965910" y="3847131"/>
            <a:ext cx="220980" cy="220980"/>
          </a:xfrm>
          <a:prstGeom prst="ellipse">
            <a:avLst/>
          </a:prstGeom>
          <a:solidFill>
            <a:schemeClr val="bg1">
              <a:alpha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3" name="Ellipse 32">
            <a:extLst>
              <a:ext uri="{FF2B5EF4-FFF2-40B4-BE49-F238E27FC236}">
                <a16:creationId xmlns:a16="http://schemas.microsoft.com/office/drawing/2014/main" id="{3DA75322-1B68-4E26-ABBD-C847B955E82F}"/>
              </a:ext>
            </a:extLst>
          </p:cNvPr>
          <p:cNvSpPr/>
          <p:nvPr/>
        </p:nvSpPr>
        <p:spPr>
          <a:xfrm>
            <a:off x="8034618" y="3847131"/>
            <a:ext cx="220980" cy="220980"/>
          </a:xfrm>
          <a:prstGeom prst="ellipse">
            <a:avLst/>
          </a:prstGeom>
          <a:solidFill>
            <a:schemeClr val="bg1">
              <a:alpha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9" name="Flèche : droite 8">
            <a:extLst>
              <a:ext uri="{FF2B5EF4-FFF2-40B4-BE49-F238E27FC236}">
                <a16:creationId xmlns:a16="http://schemas.microsoft.com/office/drawing/2014/main" id="{8D54FF27-297E-40F4-8C58-B31A9F0C63BC}"/>
              </a:ext>
            </a:extLst>
          </p:cNvPr>
          <p:cNvSpPr/>
          <p:nvPr/>
        </p:nvSpPr>
        <p:spPr>
          <a:xfrm>
            <a:off x="3915342" y="3847131"/>
            <a:ext cx="182880" cy="228188"/>
          </a:xfrm>
          <a:prstGeom prst="rightArrow">
            <a:avLst>
              <a:gd name="adj1" fmla="val 50000"/>
              <a:gd name="adj2" fmla="val 201887"/>
            </a:avLst>
          </a:prstGeom>
          <a:solidFill>
            <a:schemeClr val="tx1">
              <a:alpha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35" name="Flèche : droite 34">
            <a:extLst>
              <a:ext uri="{FF2B5EF4-FFF2-40B4-BE49-F238E27FC236}">
                <a16:creationId xmlns:a16="http://schemas.microsoft.com/office/drawing/2014/main" id="{AA902599-82A9-4810-84DB-B588810A7022}"/>
              </a:ext>
            </a:extLst>
          </p:cNvPr>
          <p:cNvSpPr/>
          <p:nvPr/>
        </p:nvSpPr>
        <p:spPr>
          <a:xfrm>
            <a:off x="8000212" y="3847131"/>
            <a:ext cx="182880" cy="228188"/>
          </a:xfrm>
          <a:prstGeom prst="rightArrow">
            <a:avLst>
              <a:gd name="adj1" fmla="val 50000"/>
              <a:gd name="adj2" fmla="val 201887"/>
            </a:avLst>
          </a:prstGeom>
          <a:solidFill>
            <a:schemeClr val="tx1">
              <a:alpha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Tree>
    <p:extLst>
      <p:ext uri="{BB962C8B-B14F-4D97-AF65-F5344CB8AC3E}">
        <p14:creationId xmlns:p14="http://schemas.microsoft.com/office/powerpoint/2010/main" val="68774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500"/>
                                        <p:tgtEl>
                                          <p:spTgt spid="35"/>
                                        </p:tgtEl>
                                      </p:cBhvr>
                                    </p:animEffect>
                                  </p:childTnLst>
                                </p:cTn>
                              </p:par>
                              <p:par>
                                <p:cTn id="42" presetID="10"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12" grpId="0"/>
      <p:bldP spid="15" grpId="0" animBg="1"/>
      <p:bldP spid="17" grpId="0"/>
      <p:bldP spid="32" grpId="0" animBg="1"/>
      <p:bldP spid="33" grpId="0" animBg="1"/>
      <p:bldP spid="9" grpId="0" animBg="1"/>
      <p:bldP spid="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Image 201" hidden="1"/>
          <p:cNvPicPr>
            <a:picLocks noChangeAspect="1"/>
          </p:cNvPicPr>
          <p:nvPr/>
        </p:nvPicPr>
        <p:blipFill rotWithShape="1">
          <a:blip r:embed="rId3" cstate="email">
            <a:extLst>
              <a:ext uri="{28A0092B-C50C-407E-A947-70E740481C1C}">
                <a14:useLocalDpi xmlns:a14="http://schemas.microsoft.com/office/drawing/2010/main" val="0"/>
              </a:ext>
            </a:extLst>
          </a:blip>
          <a:srcRect b="-209"/>
          <a:stretch/>
        </p:blipFill>
        <p:spPr>
          <a:xfrm>
            <a:off x="0" y="540000"/>
            <a:ext cx="12192000" cy="6339978"/>
          </a:xfrm>
          <a:prstGeom prst="rect">
            <a:avLst/>
          </a:prstGeom>
        </p:spPr>
      </p:pic>
      <p:sp>
        <p:nvSpPr>
          <p:cNvPr id="2" name="Titre 1"/>
          <p:cNvSpPr>
            <a:spLocks noGrp="1"/>
          </p:cNvSpPr>
          <p:nvPr>
            <p:ph type="title"/>
          </p:nvPr>
        </p:nvSpPr>
        <p:spPr/>
        <p:txBody>
          <a:bodyPr rtlCol="0"/>
          <a:lstStyle/>
          <a:p>
            <a:pPr rtl="0"/>
            <a:r>
              <a:rPr lang="ru"/>
              <a:t>TeSys GV4 интегрирован в архитектуру EcoStruxure</a:t>
            </a:r>
          </a:p>
        </p:txBody>
      </p:sp>
      <p:sp>
        <p:nvSpPr>
          <p:cNvPr id="3" name="Espace réservé du pied de page 2"/>
          <p:cNvSpPr>
            <a:spLocks noGrp="1"/>
          </p:cNvSpPr>
          <p:nvPr>
            <p:ph type="ftr" sz="quarter" idx="11"/>
          </p:nvPr>
        </p:nvSpPr>
        <p:spPr/>
        <p:txBody>
          <a:bodyPr rtlCol="0"/>
          <a:lstStyle/>
          <a:p>
            <a:pPr rtl="0"/>
            <a:r>
              <a:rPr lang="ru"/>
              <a:t>Конфиденциальная собственность компании Schneider Electric |</a:t>
            </a:r>
            <a:endParaRPr lang="fr-FR" dirty="0"/>
          </a:p>
        </p:txBody>
      </p:sp>
      <p:sp>
        <p:nvSpPr>
          <p:cNvPr id="4" name="Espace réservé du numéro de diapositive 3"/>
          <p:cNvSpPr>
            <a:spLocks noGrp="1"/>
          </p:cNvSpPr>
          <p:nvPr>
            <p:ph type="sldNum" sz="quarter" idx="12"/>
          </p:nvPr>
        </p:nvSpPr>
        <p:spPr/>
        <p:txBody>
          <a:bodyPr rtlCol="0"/>
          <a:lstStyle/>
          <a:p>
            <a:pPr rtl="0"/>
            <a:fld id="{B0616F22-69CE-4C7F-A3C5-E8E7ED5497B8}" type="slidenum">
              <a:rPr lang="fr-FR" smtClean="0"/>
              <a:pPr/>
              <a:t>21</a:t>
            </a:fld>
            <a:endParaRPr lang="fr-FR" dirty="0"/>
          </a:p>
        </p:txBody>
      </p:sp>
      <p:pic>
        <p:nvPicPr>
          <p:cNvPr id="136" name="Picture 2" descr="https://www.schneider-electric.fr/fr/about-us/newsroom/media/cache/tag_main_overview_grid_fs/583d4f5c1f16214c698b4773">
            <a:extLst>
              <a:ext uri="{FF2B5EF4-FFF2-40B4-BE49-F238E27FC236}">
                <a16:creationId xmlns:a16="http://schemas.microsoft.com/office/drawing/2014/main" id="{C4EFA89A-69D7-42E6-BBA3-CE1E06B1963C}"/>
              </a:ext>
            </a:extLst>
          </p:cNvPr>
          <p:cNvPicPr>
            <a:picLocks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89327" y="771631"/>
            <a:ext cx="2691492" cy="910039"/>
          </a:xfrm>
          <a:prstGeom prst="rect">
            <a:avLst/>
          </a:prstGeom>
          <a:noFill/>
          <a:extLst>
            <a:ext uri="{909E8E84-426E-40DD-AFC4-6F175D3DCCD1}">
              <a14:hiddenFill xmlns:a14="http://schemas.microsoft.com/office/drawing/2010/main">
                <a:solidFill>
                  <a:srgbClr val="FFFFFF"/>
                </a:solidFill>
              </a14:hiddenFill>
            </a:ext>
          </a:extLst>
        </p:spPr>
      </p:pic>
      <p:sp>
        <p:nvSpPr>
          <p:cNvPr id="137" name="Freeform 3">
            <a:extLst>
              <a:ext uri="{FF2B5EF4-FFF2-40B4-BE49-F238E27FC236}">
                <a16:creationId xmlns:a16="http://schemas.microsoft.com/office/drawing/2014/main" id="{06D02E65-C796-4030-988F-FE19ED2FDCB6}"/>
              </a:ext>
            </a:extLst>
          </p:cNvPr>
          <p:cNvSpPr/>
          <p:nvPr/>
        </p:nvSpPr>
        <p:spPr>
          <a:xfrm>
            <a:off x="-7281" y="4624896"/>
            <a:ext cx="12199281" cy="1394261"/>
          </a:xfrm>
          <a:custGeom>
            <a:avLst/>
            <a:gdLst>
              <a:gd name="connsiteX0" fmla="*/ 4107345 w 4107345"/>
              <a:gd name="connsiteY0" fmla="*/ 1393012 h 1393012"/>
              <a:gd name="connsiteX1" fmla="*/ 0 w 4107345"/>
              <a:gd name="connsiteY1" fmla="*/ 1393012 h 1393012"/>
              <a:gd name="connsiteX2" fmla="*/ 0 w 4107345"/>
              <a:gd name="connsiteY2" fmla="*/ 0 h 1393012"/>
              <a:gd name="connsiteX3" fmla="*/ 4107345 w 4107345"/>
              <a:gd name="connsiteY3" fmla="*/ 0 h 1393012"/>
              <a:gd name="connsiteX4" fmla="*/ 4107345 w 4107345"/>
              <a:gd name="connsiteY4" fmla="*/ 1393012 h 139301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107345" h="1393012">
                <a:moveTo>
                  <a:pt x="4107345" y="1393012"/>
                </a:moveTo>
                <a:lnTo>
                  <a:pt x="0" y="1393012"/>
                </a:lnTo>
                <a:lnTo>
                  <a:pt x="0" y="0"/>
                </a:lnTo>
                <a:lnTo>
                  <a:pt x="4107345" y="0"/>
                </a:lnTo>
                <a:lnTo>
                  <a:pt x="4107345" y="1393012"/>
                </a:lnTo>
              </a:path>
            </a:pathLst>
          </a:custGeom>
          <a:solidFill>
            <a:schemeClr val="accent2"/>
          </a:solidFill>
          <a:ln w="12700" cap="flat" cmpd="sng" algn="ctr">
            <a:solidFill>
              <a:srgbClr val="000000">
                <a:alpha val="0"/>
              </a:srgbClr>
            </a:solidFill>
            <a:prstDash val="solid"/>
          </a:ln>
          <a:effectLst/>
        </p:spPr>
        <p:txBody>
          <a:bodyPr wrap="none" lIns="215917" tIns="0" rIns="0" bIns="0" rtlCol="0" anchor="ctr"/>
          <a:lstStyle/>
          <a:p>
            <a:pPr marL="0" marR="0" lvl="0" indent="0" defTabSz="684282" rtl="0" eaLnBrk="1" fontAlgn="base" latinLnBrk="0" hangingPunct="1">
              <a:lnSpc>
                <a:spcPct val="100000"/>
              </a:lnSpc>
              <a:spcBef>
                <a:spcPct val="0"/>
              </a:spcBef>
              <a:spcAft>
                <a:spcPct val="0"/>
              </a:spcAft>
              <a:buClrTx/>
              <a:buSzTx/>
              <a:buFontTx/>
              <a:buNone/>
              <a:tabLst/>
              <a:defRPr/>
            </a:pPr>
            <a:r>
              <a:rPr lang="ru" sz="1000" b="0" i="0" u="none" strike="noStrike" kern="0" cap="none" spc="0" normalizeH="0" noProof="0" dirty="0">
                <a:ln>
                  <a:noFill/>
                </a:ln>
                <a:solidFill>
                  <a:prstClr val="white"/>
                </a:solidFill>
                <a:effectLst/>
                <a:uLnTx/>
                <a:uFillTx/>
                <a:latin typeface="Arial Rounded MT Bold" charset="0"/>
                <a:ea typeface="Arial Rounded MT Std" charset="0"/>
                <a:cs typeface="Arial Rounded MT Std" charset="0"/>
              </a:rPr>
              <a:t>Подключенные </a:t>
            </a:r>
          </a:p>
          <a:p>
            <a:pPr marL="0" marR="0" lvl="0" indent="0" defTabSz="684282" rtl="0" eaLnBrk="1" fontAlgn="base" latinLnBrk="0" hangingPunct="1">
              <a:lnSpc>
                <a:spcPct val="100000"/>
              </a:lnSpc>
              <a:spcBef>
                <a:spcPct val="0"/>
              </a:spcBef>
              <a:spcAft>
                <a:spcPct val="0"/>
              </a:spcAft>
              <a:buClrTx/>
              <a:buSzTx/>
              <a:buFontTx/>
              <a:buNone/>
              <a:tabLst/>
              <a:defRPr/>
            </a:pPr>
            <a:r>
              <a:rPr lang="ru" sz="1000" b="0" i="0" u="none" strike="noStrike" kern="0" cap="none" spc="0" normalizeH="0" noProof="0" dirty="0">
                <a:ln>
                  <a:noFill/>
                </a:ln>
                <a:solidFill>
                  <a:prstClr val="white"/>
                </a:solidFill>
                <a:effectLst/>
                <a:uLnTx/>
                <a:uFillTx/>
                <a:latin typeface="Arial Rounded MT Bold" charset="0"/>
                <a:ea typeface="Arial Rounded MT Std" charset="0"/>
                <a:cs typeface="Arial Rounded MT Std" charset="0"/>
              </a:rPr>
              <a:t>продукты</a:t>
            </a:r>
          </a:p>
        </p:txBody>
      </p:sp>
      <p:sp>
        <p:nvSpPr>
          <p:cNvPr id="138" name="Freeform 3">
            <a:extLst>
              <a:ext uri="{FF2B5EF4-FFF2-40B4-BE49-F238E27FC236}">
                <a16:creationId xmlns:a16="http://schemas.microsoft.com/office/drawing/2014/main" id="{6D1766A5-C1DC-418D-835A-64B8F116E3CC}"/>
              </a:ext>
            </a:extLst>
          </p:cNvPr>
          <p:cNvSpPr/>
          <p:nvPr/>
        </p:nvSpPr>
        <p:spPr>
          <a:xfrm>
            <a:off x="-7281" y="3155811"/>
            <a:ext cx="12199281" cy="1394261"/>
          </a:xfrm>
          <a:custGeom>
            <a:avLst/>
            <a:gdLst>
              <a:gd name="connsiteX0" fmla="*/ 4107345 w 4107345"/>
              <a:gd name="connsiteY0" fmla="*/ 1393012 h 1393012"/>
              <a:gd name="connsiteX1" fmla="*/ 0 w 4107345"/>
              <a:gd name="connsiteY1" fmla="*/ 1393012 h 1393012"/>
              <a:gd name="connsiteX2" fmla="*/ 0 w 4107345"/>
              <a:gd name="connsiteY2" fmla="*/ 0 h 1393012"/>
              <a:gd name="connsiteX3" fmla="*/ 4107345 w 4107345"/>
              <a:gd name="connsiteY3" fmla="*/ 0 h 1393012"/>
              <a:gd name="connsiteX4" fmla="*/ 4107345 w 4107345"/>
              <a:gd name="connsiteY4" fmla="*/ 1393012 h 139301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107345" h="1393012">
                <a:moveTo>
                  <a:pt x="4107345" y="1393012"/>
                </a:moveTo>
                <a:lnTo>
                  <a:pt x="0" y="1393012"/>
                </a:lnTo>
                <a:lnTo>
                  <a:pt x="0" y="0"/>
                </a:lnTo>
                <a:lnTo>
                  <a:pt x="4107345" y="0"/>
                </a:lnTo>
                <a:lnTo>
                  <a:pt x="4107345" y="1393012"/>
                </a:lnTo>
              </a:path>
            </a:pathLst>
          </a:custGeom>
          <a:solidFill>
            <a:srgbClr val="626469"/>
          </a:solidFill>
          <a:ln w="12700" cap="flat" cmpd="sng" algn="ctr">
            <a:solidFill>
              <a:srgbClr val="000000">
                <a:alpha val="0"/>
              </a:srgbClr>
            </a:solidFill>
            <a:prstDash val="solid"/>
          </a:ln>
          <a:effectLst/>
        </p:spPr>
        <p:txBody>
          <a:bodyPr wrap="none" lIns="215917" tIns="0" rIns="0" bIns="0" rtlCol="0" anchor="ctr"/>
          <a:lstStyle/>
          <a:p>
            <a:pPr marL="0" marR="0" lvl="0" indent="0" defTabSz="684282" rtl="0" eaLnBrk="1" fontAlgn="base" latinLnBrk="0" hangingPunct="1">
              <a:lnSpc>
                <a:spcPct val="100000"/>
              </a:lnSpc>
              <a:spcBef>
                <a:spcPct val="0"/>
              </a:spcBef>
              <a:spcAft>
                <a:spcPct val="0"/>
              </a:spcAft>
              <a:buClrTx/>
              <a:buSzTx/>
              <a:buFontTx/>
              <a:buNone/>
              <a:tabLst/>
              <a:defRPr/>
            </a:pPr>
            <a:r>
              <a:rPr lang="ru" sz="1000" b="0" i="0" u="none" strike="noStrike" kern="0" cap="none" spc="0" normalizeH="0" noProof="0" dirty="0">
                <a:ln>
                  <a:noFill/>
                </a:ln>
                <a:solidFill>
                  <a:prstClr val="white"/>
                </a:solidFill>
                <a:effectLst/>
                <a:uLnTx/>
                <a:uFillTx/>
                <a:latin typeface="Arial Rounded MT Bold" charset="0"/>
                <a:ea typeface="Arial Rounded MT Std" charset="0"/>
                <a:cs typeface="Arial Rounded MT Std" charset="0"/>
              </a:rPr>
              <a:t>Управление </a:t>
            </a:r>
          </a:p>
          <a:p>
            <a:pPr marL="0" marR="0" lvl="0" indent="0" defTabSz="684282" rtl="0" eaLnBrk="1" fontAlgn="base" latinLnBrk="0" hangingPunct="1">
              <a:lnSpc>
                <a:spcPct val="100000"/>
              </a:lnSpc>
              <a:spcBef>
                <a:spcPct val="0"/>
              </a:spcBef>
              <a:spcAft>
                <a:spcPct val="0"/>
              </a:spcAft>
              <a:buClrTx/>
              <a:buSzTx/>
              <a:buFontTx/>
              <a:buNone/>
              <a:tabLst/>
              <a:defRPr/>
            </a:pPr>
            <a:r>
              <a:rPr lang="ru" sz="1000" b="0" i="0" u="none" strike="noStrike" kern="0" cap="none" spc="0" normalizeH="0" noProof="0" dirty="0">
                <a:ln>
                  <a:noFill/>
                </a:ln>
                <a:solidFill>
                  <a:prstClr val="white"/>
                </a:solidFill>
                <a:effectLst/>
                <a:uLnTx/>
                <a:uFillTx/>
                <a:latin typeface="Arial Rounded MT Bold" charset="0"/>
                <a:ea typeface="Arial Rounded MT Std" charset="0"/>
                <a:cs typeface="Arial Rounded MT Std" charset="0"/>
              </a:rPr>
              <a:t>клиентской </a:t>
            </a:r>
          </a:p>
          <a:p>
            <a:pPr marL="0" marR="0" lvl="0" indent="0" defTabSz="684282" rtl="0" eaLnBrk="1" fontAlgn="base" latinLnBrk="0" hangingPunct="1">
              <a:lnSpc>
                <a:spcPct val="100000"/>
              </a:lnSpc>
              <a:spcBef>
                <a:spcPct val="0"/>
              </a:spcBef>
              <a:spcAft>
                <a:spcPct val="0"/>
              </a:spcAft>
              <a:buClrTx/>
              <a:buSzTx/>
              <a:buFontTx/>
              <a:buNone/>
              <a:tabLst/>
              <a:defRPr/>
            </a:pPr>
            <a:r>
              <a:rPr lang="ru" sz="1000" b="0" i="0" u="none" strike="noStrike" kern="0" cap="none" spc="0" normalizeH="0" noProof="0" dirty="0">
                <a:ln>
                  <a:noFill/>
                </a:ln>
                <a:solidFill>
                  <a:prstClr val="white"/>
                </a:solidFill>
                <a:effectLst/>
                <a:uLnTx/>
                <a:uFillTx/>
                <a:latin typeface="Arial Rounded MT Bold" charset="0"/>
                <a:ea typeface="Arial Rounded MT Std" charset="0"/>
                <a:cs typeface="Arial Rounded MT Std" charset="0"/>
              </a:rPr>
              <a:t>частью </a:t>
            </a:r>
            <a:br>
              <a:rPr lang="ru" sz="1000" b="0" i="0" u="none" strike="noStrike" kern="0" cap="none" spc="0" normalizeH="0" noProof="0" dirty="0">
                <a:ln>
                  <a:noFill/>
                </a:ln>
                <a:solidFill>
                  <a:prstClr val="white"/>
                </a:solidFill>
                <a:effectLst/>
                <a:uLnTx/>
                <a:uFillTx/>
                <a:latin typeface="Arial Rounded MT Bold" charset="0"/>
                <a:ea typeface="Arial Rounded MT Std" charset="0"/>
                <a:cs typeface="Arial Rounded MT Std" charset="0"/>
              </a:rPr>
            </a:br>
            <a:r>
              <a:rPr lang="ru" sz="1000" b="0" i="0" u="none" strike="noStrike" kern="0" cap="none" spc="0" normalizeH="0" noProof="0" dirty="0">
                <a:ln>
                  <a:noFill/>
                </a:ln>
                <a:solidFill>
                  <a:prstClr val="white"/>
                </a:solidFill>
                <a:effectLst/>
                <a:uLnTx/>
                <a:uFillTx/>
                <a:latin typeface="Arial Rounded MT Bold" charset="0"/>
                <a:ea typeface="Arial Rounded MT Std" charset="0"/>
                <a:cs typeface="Arial Rounded MT Std" charset="0"/>
              </a:rPr>
              <a:t>системы</a:t>
            </a:r>
          </a:p>
        </p:txBody>
      </p:sp>
      <p:sp>
        <p:nvSpPr>
          <p:cNvPr id="139" name="Freeform 89">
            <a:extLst>
              <a:ext uri="{FF2B5EF4-FFF2-40B4-BE49-F238E27FC236}">
                <a16:creationId xmlns:a16="http://schemas.microsoft.com/office/drawing/2014/main" id="{34818D3C-C242-4639-B994-EF9FF2B72C48}"/>
              </a:ext>
            </a:extLst>
          </p:cNvPr>
          <p:cNvSpPr/>
          <p:nvPr/>
        </p:nvSpPr>
        <p:spPr>
          <a:xfrm>
            <a:off x="-7281" y="1688332"/>
            <a:ext cx="12199281" cy="1394261"/>
          </a:xfrm>
          <a:custGeom>
            <a:avLst/>
            <a:gdLst>
              <a:gd name="connsiteX0" fmla="*/ 4107345 w 4107345"/>
              <a:gd name="connsiteY0" fmla="*/ 1393012 h 1393012"/>
              <a:gd name="connsiteX1" fmla="*/ 0 w 4107345"/>
              <a:gd name="connsiteY1" fmla="*/ 1393012 h 1393012"/>
              <a:gd name="connsiteX2" fmla="*/ 0 w 4107345"/>
              <a:gd name="connsiteY2" fmla="*/ 0 h 1393012"/>
              <a:gd name="connsiteX3" fmla="*/ 4107345 w 4107345"/>
              <a:gd name="connsiteY3" fmla="*/ 0 h 1393012"/>
              <a:gd name="connsiteX4" fmla="*/ 4107345 w 4107345"/>
              <a:gd name="connsiteY4" fmla="*/ 1393012 h 139301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107345" h="1393012">
                <a:moveTo>
                  <a:pt x="4107345" y="1393012"/>
                </a:moveTo>
                <a:lnTo>
                  <a:pt x="0" y="1393012"/>
                </a:lnTo>
                <a:lnTo>
                  <a:pt x="0" y="0"/>
                </a:lnTo>
                <a:lnTo>
                  <a:pt x="4107345" y="0"/>
                </a:lnTo>
                <a:lnTo>
                  <a:pt x="4107345" y="1393012"/>
                </a:lnTo>
              </a:path>
            </a:pathLst>
          </a:custGeom>
          <a:solidFill>
            <a:schemeClr val="accent2"/>
          </a:solidFill>
          <a:ln w="12700" cap="flat" cmpd="sng" algn="ctr">
            <a:solidFill>
              <a:srgbClr val="000000">
                <a:alpha val="0"/>
              </a:srgbClr>
            </a:solidFill>
            <a:prstDash val="solid"/>
          </a:ln>
          <a:effectLst/>
        </p:spPr>
        <p:txBody>
          <a:bodyPr wrap="none" lIns="215917" tIns="0" rIns="0" bIns="0" rtlCol="0" anchor="ctr"/>
          <a:lstStyle/>
          <a:p>
            <a:pPr marL="0" marR="0" lvl="0" indent="0" defTabSz="684282" rtl="0" eaLnBrk="1" fontAlgn="base" latinLnBrk="0" hangingPunct="1">
              <a:lnSpc>
                <a:spcPct val="100000"/>
              </a:lnSpc>
              <a:spcBef>
                <a:spcPct val="0"/>
              </a:spcBef>
              <a:spcAft>
                <a:spcPct val="0"/>
              </a:spcAft>
              <a:buClrTx/>
              <a:buSzTx/>
              <a:buFontTx/>
              <a:buNone/>
              <a:tabLst/>
              <a:defRPr/>
            </a:pPr>
            <a:r>
              <a:rPr lang="ru" sz="1000" b="0" i="0" u="none" strike="noStrike" kern="0" cap="none" spc="0" normalizeH="0" noProof="0" dirty="0">
                <a:ln>
                  <a:noFill/>
                </a:ln>
                <a:solidFill>
                  <a:prstClr val="white"/>
                </a:solidFill>
                <a:effectLst/>
                <a:uLnTx/>
                <a:uFillTx/>
                <a:latin typeface="Arial Rounded MT Bold" charset="0"/>
                <a:ea typeface="Arial Rounded MT Std" charset="0"/>
                <a:cs typeface="Arial Rounded MT Std" charset="0"/>
              </a:rPr>
              <a:t>Приложения, </a:t>
            </a:r>
          </a:p>
          <a:p>
            <a:pPr marL="0" marR="0" lvl="0" indent="0" defTabSz="684282" rtl="0" eaLnBrk="1" fontAlgn="base" latinLnBrk="0" hangingPunct="1">
              <a:lnSpc>
                <a:spcPct val="100000"/>
              </a:lnSpc>
              <a:spcBef>
                <a:spcPct val="0"/>
              </a:spcBef>
              <a:spcAft>
                <a:spcPct val="0"/>
              </a:spcAft>
              <a:buClrTx/>
              <a:buSzTx/>
              <a:buFontTx/>
              <a:buNone/>
              <a:tabLst/>
              <a:defRPr/>
            </a:pPr>
            <a:r>
              <a:rPr lang="ru" sz="1000" b="0" i="0" u="none" strike="noStrike" kern="0" cap="none" spc="0" normalizeH="0" noProof="0" dirty="0">
                <a:ln>
                  <a:noFill/>
                </a:ln>
                <a:solidFill>
                  <a:prstClr val="white"/>
                </a:solidFill>
                <a:effectLst/>
                <a:uLnTx/>
                <a:uFillTx/>
                <a:latin typeface="Arial Rounded MT Bold" charset="0"/>
                <a:ea typeface="Arial Rounded MT Std" charset="0"/>
                <a:cs typeface="Arial Rounded MT Std" charset="0"/>
              </a:rPr>
              <a:t>аналитика и </a:t>
            </a:r>
          </a:p>
          <a:p>
            <a:pPr marL="0" marR="0" lvl="0" indent="0" defTabSz="684282" rtl="0" eaLnBrk="1" fontAlgn="base" latinLnBrk="0" hangingPunct="1">
              <a:lnSpc>
                <a:spcPct val="100000"/>
              </a:lnSpc>
              <a:spcBef>
                <a:spcPct val="0"/>
              </a:spcBef>
              <a:spcAft>
                <a:spcPct val="0"/>
              </a:spcAft>
              <a:buClrTx/>
              <a:buSzTx/>
              <a:buFontTx/>
              <a:buNone/>
              <a:tabLst/>
              <a:defRPr/>
            </a:pPr>
            <a:r>
              <a:rPr lang="ru" sz="1000" b="0" i="0" u="none" strike="noStrike" kern="0" cap="none" spc="0" normalizeH="0" noProof="0" dirty="0">
                <a:ln>
                  <a:noFill/>
                </a:ln>
                <a:solidFill>
                  <a:prstClr val="white"/>
                </a:solidFill>
                <a:effectLst/>
                <a:uLnTx/>
                <a:uFillTx/>
                <a:latin typeface="Arial Rounded MT Bold" charset="0"/>
                <a:ea typeface="Arial Rounded MT Std" charset="0"/>
                <a:cs typeface="Arial Rounded MT Std" charset="0"/>
              </a:rPr>
              <a:t>услуги</a:t>
            </a:r>
          </a:p>
        </p:txBody>
      </p:sp>
      <p:sp>
        <p:nvSpPr>
          <p:cNvPr id="140" name="TextBox 112">
            <a:extLst>
              <a:ext uri="{FF2B5EF4-FFF2-40B4-BE49-F238E27FC236}">
                <a16:creationId xmlns:a16="http://schemas.microsoft.com/office/drawing/2014/main" id="{919B82E1-A819-4913-BD7E-D973584AA28B}"/>
              </a:ext>
            </a:extLst>
          </p:cNvPr>
          <p:cNvSpPr txBox="1">
            <a:spLocks noChangeAspect="1"/>
          </p:cNvSpPr>
          <p:nvPr/>
        </p:nvSpPr>
        <p:spPr>
          <a:xfrm>
            <a:off x="2328221" y="2393857"/>
            <a:ext cx="1053173" cy="307777"/>
          </a:xfrm>
          <a:prstGeom prst="rect">
            <a:avLst/>
          </a:prstGeom>
          <a:noFill/>
        </p:spPr>
        <p:txBody>
          <a:bodyPr wrap="none" lIns="0" tIns="0" rIns="0" bIns="0" rtlCol="0">
            <a:spAutoFit/>
          </a:bodyPr>
          <a:lstStyle/>
          <a:p>
            <a:pPr algn="ctr" defTabSz="914218" rtl="0">
              <a:defRPr/>
            </a:pPr>
            <a:r>
              <a:rPr lang="ru" sz="1000" dirty="0">
                <a:solidFill>
                  <a:prstClr val="white"/>
                </a:solidFill>
                <a:latin typeface="Arial"/>
                <a:ea typeface="Arial Rounded MT Std" charset="0"/>
                <a:cs typeface="Arial Rounded MT Std" charset="0"/>
              </a:rPr>
              <a:t>Технологическое </a:t>
            </a:r>
          </a:p>
          <a:p>
            <a:pPr algn="ctr" defTabSz="914218" rtl="0">
              <a:defRPr/>
            </a:pPr>
            <a:r>
              <a:rPr lang="ru" sz="1000" dirty="0">
                <a:solidFill>
                  <a:prstClr val="white"/>
                </a:solidFill>
                <a:latin typeface="Arial"/>
                <a:ea typeface="Arial Rounded MT Std" charset="0"/>
                <a:cs typeface="Arial Rounded MT Std" charset="0"/>
              </a:rPr>
              <a:t>проектирование</a:t>
            </a:r>
          </a:p>
        </p:txBody>
      </p:sp>
      <p:pic>
        <p:nvPicPr>
          <p:cNvPr id="141" name="Picture 3">
            <a:extLst>
              <a:ext uri="{FF2B5EF4-FFF2-40B4-BE49-F238E27FC236}">
                <a16:creationId xmlns:a16="http://schemas.microsoft.com/office/drawing/2014/main" id="{E30869CA-A068-434B-9FFB-30DE20B942F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32005" y="1810401"/>
            <a:ext cx="645600" cy="499104"/>
          </a:xfrm>
          <a:prstGeom prst="rect">
            <a:avLst/>
          </a:prstGeom>
          <a:noFill/>
        </p:spPr>
      </p:pic>
      <p:sp>
        <p:nvSpPr>
          <p:cNvPr id="142" name="TextBox 1">
            <a:extLst>
              <a:ext uri="{FF2B5EF4-FFF2-40B4-BE49-F238E27FC236}">
                <a16:creationId xmlns:a16="http://schemas.microsoft.com/office/drawing/2014/main" id="{878D3736-4AC7-4298-AFAD-6BAB52C08E6F}"/>
              </a:ext>
            </a:extLst>
          </p:cNvPr>
          <p:cNvSpPr txBox="1">
            <a:spLocks noChangeAspect="1"/>
          </p:cNvSpPr>
          <p:nvPr/>
        </p:nvSpPr>
        <p:spPr>
          <a:xfrm>
            <a:off x="3521113" y="2393857"/>
            <a:ext cx="851195" cy="307777"/>
          </a:xfrm>
          <a:prstGeom prst="rect">
            <a:avLst/>
          </a:prstGeom>
          <a:noFill/>
        </p:spPr>
        <p:txBody>
          <a:bodyPr wrap="none" lIns="0" tIns="0" rIns="0" bIns="0" rtlCol="0">
            <a:spAutoFit/>
          </a:bodyPr>
          <a:lstStyle/>
          <a:p>
            <a:pPr algn="ctr" defTabSz="914218" rtl="0">
              <a:defRPr/>
            </a:pPr>
            <a:r>
              <a:rPr lang="ru" sz="1000" dirty="0">
                <a:solidFill>
                  <a:prstClr val="white"/>
                </a:solidFill>
                <a:latin typeface="Arial"/>
                <a:ea typeface="Arial Rounded MT Std" charset="0"/>
                <a:cs typeface="Arial Rounded MT Std" charset="0"/>
              </a:rPr>
              <a:t>Расписание и</a:t>
            </a:r>
          </a:p>
          <a:p>
            <a:pPr algn="ctr" defTabSz="914218" rtl="0">
              <a:defRPr/>
            </a:pPr>
            <a:r>
              <a:rPr lang="ru" sz="1000" dirty="0">
                <a:solidFill>
                  <a:prstClr val="white"/>
                </a:solidFill>
                <a:latin typeface="Arial"/>
                <a:ea typeface="Arial Rounded MT Std" charset="0"/>
                <a:cs typeface="Arial Rounded MT Std" charset="0"/>
              </a:rPr>
              <a:t>планирование</a:t>
            </a:r>
          </a:p>
        </p:txBody>
      </p:sp>
      <p:pic>
        <p:nvPicPr>
          <p:cNvPr id="143" name="Picture 3">
            <a:extLst>
              <a:ext uri="{FF2B5EF4-FFF2-40B4-BE49-F238E27FC236}">
                <a16:creationId xmlns:a16="http://schemas.microsoft.com/office/drawing/2014/main" id="{C85F6F63-29C8-4C79-9EC2-22F8D128954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628103" y="1832580"/>
            <a:ext cx="637213" cy="476925"/>
          </a:xfrm>
          <a:prstGeom prst="rect">
            <a:avLst/>
          </a:prstGeom>
          <a:noFill/>
        </p:spPr>
      </p:pic>
      <p:sp>
        <p:nvSpPr>
          <p:cNvPr id="144" name="TextBox 1">
            <a:extLst>
              <a:ext uri="{FF2B5EF4-FFF2-40B4-BE49-F238E27FC236}">
                <a16:creationId xmlns:a16="http://schemas.microsoft.com/office/drawing/2014/main" id="{EEED6DD5-C9D0-466F-8882-5D8F4EB74A97}"/>
              </a:ext>
            </a:extLst>
          </p:cNvPr>
          <p:cNvSpPr txBox="1">
            <a:spLocks noChangeAspect="1"/>
          </p:cNvSpPr>
          <p:nvPr/>
        </p:nvSpPr>
        <p:spPr>
          <a:xfrm>
            <a:off x="7175257" y="2393857"/>
            <a:ext cx="755015" cy="307777"/>
          </a:xfrm>
          <a:prstGeom prst="rect">
            <a:avLst/>
          </a:prstGeom>
          <a:noFill/>
        </p:spPr>
        <p:txBody>
          <a:bodyPr wrap="none" lIns="0" tIns="0" rIns="0" bIns="0" rtlCol="0">
            <a:spAutoFit/>
          </a:bodyPr>
          <a:lstStyle/>
          <a:p>
            <a:pPr algn="ctr" defTabSz="914218" rtl="0">
              <a:defRPr/>
            </a:pPr>
            <a:r>
              <a:rPr lang="ru" sz="1000" dirty="0">
                <a:solidFill>
                  <a:prstClr val="white"/>
                </a:solidFill>
                <a:latin typeface="Arial"/>
                <a:ea typeface="Arial Rounded MT Std" charset="0"/>
                <a:cs typeface="Arial Rounded MT Std" charset="0"/>
              </a:rPr>
              <a:t>Управление </a:t>
            </a:r>
          </a:p>
          <a:p>
            <a:pPr algn="ctr" defTabSz="914218" rtl="0">
              <a:defRPr/>
            </a:pPr>
            <a:r>
              <a:rPr lang="ru" sz="1000" dirty="0">
                <a:solidFill>
                  <a:prstClr val="white"/>
                </a:solidFill>
                <a:latin typeface="Arial"/>
                <a:ea typeface="Arial Rounded MT Std" charset="0"/>
                <a:cs typeface="Arial Rounded MT Std" charset="0"/>
              </a:rPr>
              <a:t>активами</a:t>
            </a:r>
          </a:p>
        </p:txBody>
      </p:sp>
      <p:pic>
        <p:nvPicPr>
          <p:cNvPr id="145" name="Picture 117">
            <a:extLst>
              <a:ext uri="{FF2B5EF4-FFF2-40B4-BE49-F238E27FC236}">
                <a16:creationId xmlns:a16="http://schemas.microsoft.com/office/drawing/2014/main" id="{6DC4B7D8-3FA7-4C8B-B971-00C96E9BFB9F}"/>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229967" y="1832580"/>
            <a:ext cx="645595" cy="476925"/>
          </a:xfrm>
          <a:prstGeom prst="rect">
            <a:avLst/>
          </a:prstGeom>
          <a:noFill/>
        </p:spPr>
      </p:pic>
      <p:sp>
        <p:nvSpPr>
          <p:cNvPr id="146" name="TextBox 1">
            <a:extLst>
              <a:ext uri="{FF2B5EF4-FFF2-40B4-BE49-F238E27FC236}">
                <a16:creationId xmlns:a16="http://schemas.microsoft.com/office/drawing/2014/main" id="{18D6D8DF-3EC5-44FA-985E-8C234702868A}"/>
              </a:ext>
            </a:extLst>
          </p:cNvPr>
          <p:cNvSpPr txBox="1">
            <a:spLocks noChangeAspect="1"/>
          </p:cNvSpPr>
          <p:nvPr/>
        </p:nvSpPr>
        <p:spPr>
          <a:xfrm>
            <a:off x="8254438" y="2393857"/>
            <a:ext cx="937757" cy="307777"/>
          </a:xfrm>
          <a:prstGeom prst="rect">
            <a:avLst/>
          </a:prstGeom>
          <a:noFill/>
        </p:spPr>
        <p:txBody>
          <a:bodyPr wrap="none" lIns="0" tIns="0" rIns="0" bIns="0" rtlCol="0">
            <a:spAutoFit/>
          </a:bodyPr>
          <a:lstStyle/>
          <a:p>
            <a:pPr algn="ctr" defTabSz="914218" rtl="0">
              <a:defRPr/>
            </a:pPr>
            <a:r>
              <a:rPr lang="ru" sz="1000" dirty="0">
                <a:solidFill>
                  <a:prstClr val="white"/>
                </a:solidFill>
                <a:latin typeface="Arial"/>
                <a:ea typeface="Arial Rounded MT Std" charset="0"/>
                <a:cs typeface="Arial Rounded MT Std" charset="0"/>
              </a:rPr>
              <a:t>Операционный </a:t>
            </a:r>
          </a:p>
          <a:p>
            <a:pPr algn="ctr" defTabSz="914218" rtl="0">
              <a:defRPr/>
            </a:pPr>
            <a:r>
              <a:rPr lang="ru" sz="1000" dirty="0">
                <a:solidFill>
                  <a:prstClr val="white"/>
                </a:solidFill>
                <a:latin typeface="Arial"/>
                <a:ea typeface="Arial Rounded MT Std" charset="0"/>
                <a:cs typeface="Arial Rounded MT Std" charset="0"/>
              </a:rPr>
              <a:t>контроль</a:t>
            </a:r>
          </a:p>
        </p:txBody>
      </p:sp>
      <p:pic>
        <p:nvPicPr>
          <p:cNvPr id="147" name="Picture 3">
            <a:extLst>
              <a:ext uri="{FF2B5EF4-FFF2-40B4-BE49-F238E27FC236}">
                <a16:creationId xmlns:a16="http://schemas.microsoft.com/office/drawing/2014/main" id="{66EFB3D8-E4DF-4473-9B67-A9627026CEF0}"/>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400517" y="1832580"/>
            <a:ext cx="645595" cy="476925"/>
          </a:xfrm>
          <a:prstGeom prst="rect">
            <a:avLst/>
          </a:prstGeom>
          <a:noFill/>
        </p:spPr>
      </p:pic>
      <p:sp>
        <p:nvSpPr>
          <p:cNvPr id="148" name="TextBox 1">
            <a:extLst>
              <a:ext uri="{FF2B5EF4-FFF2-40B4-BE49-F238E27FC236}">
                <a16:creationId xmlns:a16="http://schemas.microsoft.com/office/drawing/2014/main" id="{66A73FC4-8F78-4719-8A16-92F18AB18C03}"/>
              </a:ext>
            </a:extLst>
          </p:cNvPr>
          <p:cNvSpPr txBox="1">
            <a:spLocks noChangeAspect="1"/>
          </p:cNvSpPr>
          <p:nvPr/>
        </p:nvSpPr>
        <p:spPr>
          <a:xfrm>
            <a:off x="5957316" y="2393857"/>
            <a:ext cx="836768" cy="307777"/>
          </a:xfrm>
          <a:prstGeom prst="rect">
            <a:avLst/>
          </a:prstGeom>
          <a:noFill/>
        </p:spPr>
        <p:txBody>
          <a:bodyPr wrap="none" lIns="0" tIns="0" rIns="0" bIns="0" rtlCol="0">
            <a:spAutoFit/>
          </a:bodyPr>
          <a:lstStyle/>
          <a:p>
            <a:pPr algn="ctr" defTabSz="914218" rtl="0">
              <a:defRPr/>
            </a:pPr>
            <a:r>
              <a:rPr lang="ru" sz="1000" dirty="0">
                <a:solidFill>
                  <a:prstClr val="white"/>
                </a:solidFill>
                <a:latin typeface="Arial"/>
                <a:ea typeface="Arial Rounded MT Std" charset="0"/>
                <a:cs typeface="Arial Rounded MT Std" charset="0"/>
              </a:rPr>
              <a:t>Управление</a:t>
            </a:r>
          </a:p>
          <a:p>
            <a:pPr algn="ctr" defTabSz="914218" rtl="0">
              <a:defRPr/>
            </a:pPr>
            <a:r>
              <a:rPr lang="ru" sz="1000" dirty="0">
                <a:solidFill>
                  <a:prstClr val="white"/>
                </a:solidFill>
                <a:latin typeface="Arial"/>
                <a:ea typeface="Arial Rounded MT Std" charset="0"/>
                <a:cs typeface="Arial Rounded MT Std" charset="0"/>
              </a:rPr>
              <a:t>информацией</a:t>
            </a:r>
          </a:p>
        </p:txBody>
      </p:sp>
      <p:pic>
        <p:nvPicPr>
          <p:cNvPr id="149" name="Picture 121" descr="produkt 9.png">
            <a:extLst>
              <a:ext uri="{FF2B5EF4-FFF2-40B4-BE49-F238E27FC236}">
                <a16:creationId xmlns:a16="http://schemas.microsoft.com/office/drawing/2014/main" id="{3B8E4DEC-5408-4F4E-A60B-9136A071F0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957296" y="1784828"/>
            <a:ext cx="836805" cy="647787"/>
          </a:xfrm>
          <a:prstGeom prst="rect">
            <a:avLst/>
          </a:prstGeom>
        </p:spPr>
      </p:pic>
      <p:sp>
        <p:nvSpPr>
          <p:cNvPr id="150" name="TextBox 1">
            <a:extLst>
              <a:ext uri="{FF2B5EF4-FFF2-40B4-BE49-F238E27FC236}">
                <a16:creationId xmlns:a16="http://schemas.microsoft.com/office/drawing/2014/main" id="{3F0FA52B-1260-45F7-ABDF-3AEF68650F59}"/>
              </a:ext>
            </a:extLst>
          </p:cNvPr>
          <p:cNvSpPr txBox="1">
            <a:spLocks noChangeAspect="1"/>
          </p:cNvSpPr>
          <p:nvPr/>
        </p:nvSpPr>
        <p:spPr>
          <a:xfrm>
            <a:off x="9249113" y="2393857"/>
            <a:ext cx="1272784" cy="461665"/>
          </a:xfrm>
          <a:prstGeom prst="rect">
            <a:avLst/>
          </a:prstGeom>
          <a:noFill/>
        </p:spPr>
        <p:txBody>
          <a:bodyPr wrap="none" lIns="0" tIns="0" rIns="0" bIns="0" rtlCol="0">
            <a:spAutoFit/>
          </a:bodyPr>
          <a:lstStyle/>
          <a:p>
            <a:pPr algn="ctr" defTabSz="914218" rtl="0">
              <a:defRPr/>
            </a:pPr>
            <a:r>
              <a:rPr lang="ru" sz="1000" dirty="0">
                <a:solidFill>
                  <a:prstClr val="white"/>
                </a:solidFill>
                <a:latin typeface="Arial"/>
                <a:ea typeface="Arial Rounded MT Std" charset="0"/>
                <a:cs typeface="Arial Rounded MT Std" charset="0"/>
              </a:rPr>
              <a:t>Оптимизация </a:t>
            </a:r>
          </a:p>
          <a:p>
            <a:pPr algn="ctr" defTabSz="914218" rtl="0">
              <a:defRPr/>
            </a:pPr>
            <a:r>
              <a:rPr lang="ru" sz="1000" dirty="0">
                <a:solidFill>
                  <a:prstClr val="white"/>
                </a:solidFill>
                <a:latin typeface="Arial"/>
                <a:ea typeface="Arial Rounded MT Std" charset="0"/>
                <a:cs typeface="Arial Rounded MT Std" charset="0"/>
              </a:rPr>
              <a:t>производительности </a:t>
            </a:r>
          </a:p>
          <a:p>
            <a:pPr algn="ctr" defTabSz="914218" rtl="0">
              <a:defRPr/>
            </a:pPr>
            <a:r>
              <a:rPr lang="ru" sz="1000" dirty="0">
                <a:solidFill>
                  <a:prstClr val="white"/>
                </a:solidFill>
                <a:latin typeface="Arial"/>
                <a:ea typeface="Arial Rounded MT Std" charset="0"/>
                <a:cs typeface="Arial Rounded MT Std" charset="0"/>
              </a:rPr>
              <a:t>линии и блока</a:t>
            </a:r>
          </a:p>
        </p:txBody>
      </p:sp>
      <p:pic>
        <p:nvPicPr>
          <p:cNvPr id="151" name="Picture 3">
            <a:extLst>
              <a:ext uri="{FF2B5EF4-FFF2-40B4-BE49-F238E27FC236}">
                <a16:creationId xmlns:a16="http://schemas.microsoft.com/office/drawing/2014/main" id="{3A77DB86-1BFF-43AD-A5BA-7451ABDF1BA0}"/>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562707" y="1832580"/>
            <a:ext cx="645595" cy="476925"/>
          </a:xfrm>
          <a:prstGeom prst="rect">
            <a:avLst/>
          </a:prstGeom>
          <a:noFill/>
        </p:spPr>
      </p:pic>
      <p:sp>
        <p:nvSpPr>
          <p:cNvPr id="152" name="TextBox 1">
            <a:extLst>
              <a:ext uri="{FF2B5EF4-FFF2-40B4-BE49-F238E27FC236}">
                <a16:creationId xmlns:a16="http://schemas.microsoft.com/office/drawing/2014/main" id="{A1BB77EA-9D82-41FF-A412-75EEFDEC5E2B}"/>
              </a:ext>
            </a:extLst>
          </p:cNvPr>
          <p:cNvSpPr txBox="1">
            <a:spLocks noChangeAspect="1"/>
          </p:cNvSpPr>
          <p:nvPr/>
        </p:nvSpPr>
        <p:spPr>
          <a:xfrm>
            <a:off x="4714445" y="2393857"/>
            <a:ext cx="755015" cy="307777"/>
          </a:xfrm>
          <a:prstGeom prst="rect">
            <a:avLst/>
          </a:prstGeom>
          <a:noFill/>
        </p:spPr>
        <p:txBody>
          <a:bodyPr wrap="none" lIns="0" tIns="0" rIns="0" bIns="0" rtlCol="0">
            <a:spAutoFit/>
          </a:bodyPr>
          <a:lstStyle/>
          <a:p>
            <a:pPr algn="ctr" defTabSz="914218" rtl="0">
              <a:defRPr/>
            </a:pPr>
            <a:r>
              <a:rPr lang="ru" sz="1000" dirty="0">
                <a:solidFill>
                  <a:prstClr val="white"/>
                </a:solidFill>
                <a:latin typeface="Arial"/>
                <a:ea typeface="Arial Rounded MT Std" charset="0"/>
                <a:cs typeface="Arial Rounded MT Std" charset="0"/>
              </a:rPr>
              <a:t>Управление </a:t>
            </a:r>
          </a:p>
          <a:p>
            <a:pPr algn="ctr" defTabSz="914218" rtl="0">
              <a:defRPr/>
            </a:pPr>
            <a:r>
              <a:rPr lang="ru" sz="1000" dirty="0">
                <a:solidFill>
                  <a:prstClr val="white"/>
                </a:solidFill>
                <a:latin typeface="Arial"/>
                <a:ea typeface="Arial Rounded MT Std" charset="0"/>
                <a:cs typeface="Arial Rounded MT Std" charset="0"/>
              </a:rPr>
              <a:t>операциями</a:t>
            </a:r>
          </a:p>
        </p:txBody>
      </p:sp>
      <p:pic>
        <p:nvPicPr>
          <p:cNvPr id="153" name="Picture 3">
            <a:extLst>
              <a:ext uri="{FF2B5EF4-FFF2-40B4-BE49-F238E27FC236}">
                <a16:creationId xmlns:a16="http://schemas.microsoft.com/office/drawing/2014/main" id="{5CADEE97-4122-4CF9-8D8C-ABD65A2BE296}"/>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769155" y="1832585"/>
            <a:ext cx="645595" cy="476920"/>
          </a:xfrm>
          <a:prstGeom prst="rect">
            <a:avLst/>
          </a:prstGeom>
          <a:noFill/>
        </p:spPr>
      </p:pic>
      <p:sp>
        <p:nvSpPr>
          <p:cNvPr id="154" name="TextBox 126">
            <a:extLst>
              <a:ext uri="{FF2B5EF4-FFF2-40B4-BE49-F238E27FC236}">
                <a16:creationId xmlns:a16="http://schemas.microsoft.com/office/drawing/2014/main" id="{6DDA8618-8C47-40BF-BDF0-C048839A8C43}"/>
              </a:ext>
            </a:extLst>
          </p:cNvPr>
          <p:cNvSpPr txBox="1">
            <a:spLocks noChangeAspect="1"/>
          </p:cNvSpPr>
          <p:nvPr/>
        </p:nvSpPr>
        <p:spPr>
          <a:xfrm>
            <a:off x="2358270" y="4642459"/>
            <a:ext cx="912686" cy="369332"/>
          </a:xfrm>
          <a:prstGeom prst="rect">
            <a:avLst/>
          </a:prstGeom>
          <a:noFill/>
        </p:spPr>
        <p:txBody>
          <a:bodyPr wrap="none" lIns="0" tIns="0" rIns="0" bIns="0" rtlCol="0">
            <a:spAutoFit/>
          </a:bodyPr>
          <a:lstStyle/>
          <a:p>
            <a:pPr algn="ctr" defTabSz="914218" rtl="0">
              <a:defRPr/>
            </a:pPr>
            <a:r>
              <a:rPr lang="ru" sz="1200">
                <a:solidFill>
                  <a:prstClr val="white"/>
                </a:solidFill>
                <a:latin typeface="Arial"/>
                <a:ea typeface="Arial Rounded MT Std" charset="0"/>
                <a:cs typeface="Arial Rounded MT Std" charset="0"/>
              </a:rPr>
              <a:t>Сенсорная </a:t>
            </a:r>
          </a:p>
          <a:p>
            <a:pPr algn="ctr" defTabSz="914218" rtl="0">
              <a:defRPr/>
            </a:pPr>
            <a:r>
              <a:rPr lang="ru" sz="1200">
                <a:solidFill>
                  <a:prstClr val="white"/>
                </a:solidFill>
                <a:latin typeface="Arial"/>
                <a:ea typeface="Arial Rounded MT Std" charset="0"/>
                <a:cs typeface="Arial Rounded MT Std" charset="0"/>
              </a:rPr>
              <a:t>панель</a:t>
            </a:r>
          </a:p>
        </p:txBody>
      </p:sp>
      <p:sp>
        <p:nvSpPr>
          <p:cNvPr id="155" name="TextBox 1">
            <a:extLst>
              <a:ext uri="{FF2B5EF4-FFF2-40B4-BE49-F238E27FC236}">
                <a16:creationId xmlns:a16="http://schemas.microsoft.com/office/drawing/2014/main" id="{DE3D7DEC-CDBF-48E4-9521-1726E1DFEE50}"/>
              </a:ext>
            </a:extLst>
          </p:cNvPr>
          <p:cNvSpPr txBox="1">
            <a:spLocks noChangeAspect="1"/>
          </p:cNvSpPr>
          <p:nvPr/>
        </p:nvSpPr>
        <p:spPr>
          <a:xfrm>
            <a:off x="4439712" y="4631340"/>
            <a:ext cx="949112" cy="369332"/>
          </a:xfrm>
          <a:prstGeom prst="rect">
            <a:avLst/>
          </a:prstGeom>
          <a:noFill/>
        </p:spPr>
        <p:txBody>
          <a:bodyPr wrap="square" lIns="0" tIns="0" rIns="0" bIns="0" rtlCol="0">
            <a:spAutoFit/>
          </a:bodyPr>
          <a:lstStyle/>
          <a:p>
            <a:pPr algn="ctr" defTabSz="914218" rtl="0">
              <a:defRPr/>
            </a:pPr>
            <a:r>
              <a:rPr lang="ru" sz="1200">
                <a:solidFill>
                  <a:prstClr val="white"/>
                </a:solidFill>
                <a:latin typeface="Arial"/>
                <a:ea typeface="Arial Rounded MT Std" charset="0"/>
                <a:cs typeface="Arial Rounded MT Std" charset="0"/>
              </a:rPr>
              <a:t>PowerLogic PM8000</a:t>
            </a:r>
          </a:p>
        </p:txBody>
      </p:sp>
      <p:sp>
        <p:nvSpPr>
          <p:cNvPr id="156" name="TextBox 1">
            <a:extLst>
              <a:ext uri="{FF2B5EF4-FFF2-40B4-BE49-F238E27FC236}">
                <a16:creationId xmlns:a16="http://schemas.microsoft.com/office/drawing/2014/main" id="{185D0746-4B7E-49F9-9B45-57CFA0061463}"/>
              </a:ext>
            </a:extLst>
          </p:cNvPr>
          <p:cNvSpPr txBox="1">
            <a:spLocks noChangeAspect="1"/>
          </p:cNvSpPr>
          <p:nvPr/>
        </p:nvSpPr>
        <p:spPr>
          <a:xfrm>
            <a:off x="9075948" y="4642459"/>
            <a:ext cx="1089165" cy="369332"/>
          </a:xfrm>
          <a:prstGeom prst="rect">
            <a:avLst/>
          </a:prstGeom>
          <a:noFill/>
        </p:spPr>
        <p:txBody>
          <a:bodyPr wrap="square" lIns="0" tIns="0" rIns="0" bIns="0" rtlCol="0">
            <a:spAutoFit/>
          </a:bodyPr>
          <a:lstStyle/>
          <a:p>
            <a:pPr algn="ctr" defTabSz="914218" rtl="0">
              <a:defRPr/>
            </a:pPr>
            <a:r>
              <a:rPr lang="ru" sz="800" dirty="0">
                <a:solidFill>
                  <a:prstClr val="white"/>
                </a:solidFill>
                <a:latin typeface="Arial"/>
                <a:ea typeface="Arial Rounded MT Std" charset="0"/>
                <a:cs typeface="Arial Rounded MT Std" charset="0"/>
              </a:rPr>
              <a:t>Частотно-регулируемые </a:t>
            </a:r>
          </a:p>
          <a:p>
            <a:pPr algn="ctr" defTabSz="914218" rtl="0">
              <a:defRPr/>
            </a:pPr>
            <a:r>
              <a:rPr lang="ru" sz="800" dirty="0">
                <a:solidFill>
                  <a:prstClr val="white"/>
                </a:solidFill>
                <a:latin typeface="Arial"/>
                <a:ea typeface="Arial Rounded MT Std" charset="0"/>
                <a:cs typeface="Arial Rounded MT Std" charset="0"/>
              </a:rPr>
              <a:t>электроприводы</a:t>
            </a:r>
          </a:p>
        </p:txBody>
      </p:sp>
      <p:sp>
        <p:nvSpPr>
          <p:cNvPr id="157" name="TextBox 1">
            <a:extLst>
              <a:ext uri="{FF2B5EF4-FFF2-40B4-BE49-F238E27FC236}">
                <a16:creationId xmlns:a16="http://schemas.microsoft.com/office/drawing/2014/main" id="{812BA723-6979-4B79-9C82-1BCF46C67F0B}"/>
              </a:ext>
            </a:extLst>
          </p:cNvPr>
          <p:cNvSpPr txBox="1">
            <a:spLocks noChangeAspect="1"/>
          </p:cNvSpPr>
          <p:nvPr/>
        </p:nvSpPr>
        <p:spPr>
          <a:xfrm>
            <a:off x="7417169" y="4642459"/>
            <a:ext cx="1664555" cy="369332"/>
          </a:xfrm>
          <a:prstGeom prst="rect">
            <a:avLst/>
          </a:prstGeom>
          <a:noFill/>
        </p:spPr>
        <p:txBody>
          <a:bodyPr wrap="square" lIns="0" tIns="0" rIns="0" bIns="0" rtlCol="0">
            <a:spAutoFit/>
          </a:bodyPr>
          <a:lstStyle/>
          <a:p>
            <a:pPr algn="ctr" defTabSz="914218" rtl="0">
              <a:defRPr/>
            </a:pPr>
            <a:r>
              <a:rPr lang="ru" sz="1200">
                <a:solidFill>
                  <a:prstClr val="white"/>
                </a:solidFill>
                <a:latin typeface="Arial"/>
                <a:ea typeface="Arial Rounded MT Std" charset="0"/>
                <a:cs typeface="Arial Rounded MT Std" charset="0"/>
              </a:rPr>
              <a:t>Masterpact MTZ </a:t>
            </a:r>
            <a:br>
              <a:rPr lang="en-US" altLang="zh-CN" sz="1200" dirty="0">
                <a:solidFill>
                  <a:prstClr val="white"/>
                </a:solidFill>
                <a:latin typeface="Arial"/>
                <a:ea typeface="Arial Rounded MT Std" charset="0"/>
                <a:cs typeface="Arial Rounded MT Std" charset="0"/>
              </a:rPr>
            </a:br>
            <a:r>
              <a:rPr lang="ru" sz="1200">
                <a:solidFill>
                  <a:prstClr val="white"/>
                </a:solidFill>
                <a:latin typeface="Arial"/>
                <a:ea typeface="Arial Rounded MT Std" charset="0"/>
                <a:cs typeface="Arial Rounded MT Std" charset="0"/>
              </a:rPr>
              <a:t>Compact NS &amp; NSX</a:t>
            </a:r>
          </a:p>
        </p:txBody>
      </p:sp>
      <p:sp>
        <p:nvSpPr>
          <p:cNvPr id="159" name="TextBox 142">
            <a:extLst>
              <a:ext uri="{FF2B5EF4-FFF2-40B4-BE49-F238E27FC236}">
                <a16:creationId xmlns:a16="http://schemas.microsoft.com/office/drawing/2014/main" id="{65BE6958-1F5A-4FA6-B9E9-5AF75622A1B5}"/>
              </a:ext>
            </a:extLst>
          </p:cNvPr>
          <p:cNvSpPr txBox="1"/>
          <p:nvPr/>
        </p:nvSpPr>
        <p:spPr bwMode="auto">
          <a:xfrm>
            <a:off x="10275091" y="4152987"/>
            <a:ext cx="1014701" cy="230831"/>
          </a:xfrm>
          <a:prstGeom prst="rect">
            <a:avLst/>
          </a:prstGeom>
          <a:noFill/>
          <a:ln>
            <a:noFill/>
          </a:ln>
          <a:effectLst/>
        </p:spPr>
        <p:txBody>
          <a:bodyPr wrap="none" lIns="0" tIns="0" rIns="0" bIns="45719"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defTabSz="685386" rtl="0" eaLnBrk="1" fontAlgn="auto" latinLnBrk="0" hangingPunct="1">
              <a:lnSpc>
                <a:spcPct val="100000"/>
              </a:lnSpc>
              <a:spcBef>
                <a:spcPts val="0"/>
              </a:spcBef>
              <a:spcAft>
                <a:spcPts val="0"/>
              </a:spcAft>
              <a:buClrTx/>
              <a:buSzTx/>
              <a:buFontTx/>
              <a:buNone/>
              <a:tabLst/>
              <a:defRPr/>
            </a:pPr>
            <a:r>
              <a:rPr lang="ru" sz="1200" b="0" i="0" u="none" strike="noStrike" kern="0" cap="none" spc="0" normalizeH="0" noProof="0">
                <a:ln>
                  <a:noFill/>
                </a:ln>
                <a:solidFill>
                  <a:srgbClr val="FFFFFF"/>
                </a:solidFill>
                <a:effectLst/>
                <a:uLnTx/>
                <a:uFillTx/>
                <a:latin typeface="Arial Rounded MT Std" charset="0"/>
                <a:ea typeface="Arial Rounded MT Std" charset="0"/>
                <a:cs typeface="Arial Rounded MT Std" charset="0"/>
              </a:rPr>
              <a:t>PowerStruxure</a:t>
            </a:r>
          </a:p>
        </p:txBody>
      </p:sp>
      <p:grpSp>
        <p:nvGrpSpPr>
          <p:cNvPr id="160" name="Group 124">
            <a:extLst>
              <a:ext uri="{FF2B5EF4-FFF2-40B4-BE49-F238E27FC236}">
                <a16:creationId xmlns:a16="http://schemas.microsoft.com/office/drawing/2014/main" id="{63569D1D-2022-42CA-B302-0B4BF1CC9780}"/>
              </a:ext>
            </a:extLst>
          </p:cNvPr>
          <p:cNvGrpSpPr/>
          <p:nvPr/>
        </p:nvGrpSpPr>
        <p:grpSpPr>
          <a:xfrm>
            <a:off x="1369181" y="1688520"/>
            <a:ext cx="815923" cy="4330827"/>
            <a:chOff x="309293" y="1785377"/>
            <a:chExt cx="781639" cy="4252006"/>
          </a:xfrm>
        </p:grpSpPr>
        <p:sp>
          <p:nvSpPr>
            <p:cNvPr id="161" name="Rectangle 160">
              <a:extLst>
                <a:ext uri="{FF2B5EF4-FFF2-40B4-BE49-F238E27FC236}">
                  <a16:creationId xmlns:a16="http://schemas.microsoft.com/office/drawing/2014/main" id="{077C77FF-7059-4110-A259-5F63E0881A9F}"/>
                </a:ext>
              </a:extLst>
            </p:cNvPr>
            <p:cNvSpPr/>
            <p:nvPr/>
          </p:nvSpPr>
          <p:spPr>
            <a:xfrm rot="16200000">
              <a:off x="-1628185" y="3722901"/>
              <a:ext cx="4251960" cy="377003"/>
            </a:xfrm>
            <a:prstGeom prst="rect">
              <a:avLst/>
            </a:prstGeom>
            <a:solidFill>
              <a:srgbClr val="3DCD58">
                <a:lumMod val="75000"/>
                <a:alpha val="90000"/>
              </a:srgbClr>
            </a:solidFill>
            <a:ln w="9525" cap="flat" cmpd="sng" algn="ctr">
              <a:noFill/>
              <a:prstDash val="solid"/>
            </a:ln>
            <a:effectLst/>
          </p:spPr>
          <p:txBody>
            <a:bodyPr lIns="121840" tIns="60920" rIns="121840" bIns="60920" rtlCol="0" anchor="ctr"/>
            <a:lstStyle/>
            <a:p>
              <a:pPr algn="ctr" defTabSz="342450" rtl="0">
                <a:defRPr/>
              </a:pPr>
              <a:r>
                <a:rPr lang="ru" sz="1333" kern="0">
                  <a:solidFill>
                    <a:prstClr val="white"/>
                  </a:solidFill>
                  <a:latin typeface="Arial Rounded MT Pro Light" panose="020F0302020202020204" pitchFamily="34" charset="0"/>
                  <a:ea typeface="Arial Rounded MT Std" charset="0"/>
                  <a:cs typeface="Arial Rounded MT Std" charset="0"/>
                </a:rPr>
                <a:t>Сквозная кибербезопасность</a:t>
              </a:r>
            </a:p>
          </p:txBody>
        </p:sp>
        <p:sp>
          <p:nvSpPr>
            <p:cNvPr id="162" name="Rectangle 161">
              <a:extLst>
                <a:ext uri="{FF2B5EF4-FFF2-40B4-BE49-F238E27FC236}">
                  <a16:creationId xmlns:a16="http://schemas.microsoft.com/office/drawing/2014/main" id="{4BAD7357-EC2D-4635-83AB-0FBF260521AE}"/>
                </a:ext>
              </a:extLst>
            </p:cNvPr>
            <p:cNvSpPr/>
            <p:nvPr/>
          </p:nvSpPr>
          <p:spPr>
            <a:xfrm rot="16200000">
              <a:off x="-1223549" y="3722856"/>
              <a:ext cx="4251959" cy="377002"/>
            </a:xfrm>
            <a:prstGeom prst="rect">
              <a:avLst/>
            </a:prstGeom>
            <a:solidFill>
              <a:srgbClr val="3DCD58">
                <a:lumMod val="75000"/>
                <a:alpha val="80000"/>
              </a:srgbClr>
            </a:solidFill>
            <a:ln w="9525" cap="flat" cmpd="sng" algn="ctr">
              <a:noFill/>
              <a:prstDash val="solid"/>
            </a:ln>
            <a:effectLst/>
          </p:spPr>
          <p:txBody>
            <a:bodyPr lIns="121840" tIns="60920" rIns="121840" bIns="60920" rtlCol="0" anchor="ctr"/>
            <a:lstStyle/>
            <a:p>
              <a:pPr algn="ctr" defTabSz="342450" rtl="0">
                <a:defRPr/>
              </a:pPr>
              <a:r>
                <a:rPr lang="ru" sz="1333" kern="0" dirty="0">
                  <a:solidFill>
                    <a:prstClr val="white"/>
                  </a:solidFill>
                  <a:latin typeface="Arial Rounded MT Pro Light" panose="020F0302020202020204" pitchFamily="34" charset="0"/>
                  <a:ea typeface="Arial Rounded MT Std" charset="0"/>
                  <a:cs typeface="Arial Rounded MT Std" charset="0"/>
                </a:rPr>
                <a:t>Облако и/или локально</a:t>
              </a:r>
            </a:p>
          </p:txBody>
        </p:sp>
      </p:grpSp>
      <p:cxnSp>
        <p:nvCxnSpPr>
          <p:cNvPr id="163" name="Straight Arrow Connector 197">
            <a:extLst>
              <a:ext uri="{FF2B5EF4-FFF2-40B4-BE49-F238E27FC236}">
                <a16:creationId xmlns:a16="http://schemas.microsoft.com/office/drawing/2014/main" id="{6F1F4A47-113D-41E6-A061-9CE87CDD3400}"/>
              </a:ext>
            </a:extLst>
          </p:cNvPr>
          <p:cNvCxnSpPr>
            <a:cxnSpLocks/>
          </p:cNvCxnSpPr>
          <p:nvPr/>
        </p:nvCxnSpPr>
        <p:spPr>
          <a:xfrm>
            <a:off x="11865944" y="2916237"/>
            <a:ext cx="0" cy="1884364"/>
          </a:xfrm>
          <a:prstGeom prst="straightConnector1">
            <a:avLst/>
          </a:prstGeom>
          <a:noFill/>
          <a:ln w="15875" cap="flat" cmpd="sng" algn="ctr">
            <a:solidFill>
              <a:srgbClr val="3DCD58"/>
            </a:solidFill>
            <a:prstDash val="solid"/>
            <a:headEnd type="triangle" w="med" len="med"/>
            <a:tailEnd type="triangle" w="med" len="med"/>
          </a:ln>
          <a:effectLst>
            <a:outerShdw blurRad="63500" sx="102000" sy="102000" algn="ctr" rotWithShape="0">
              <a:prstClr val="black">
                <a:alpha val="40000"/>
              </a:prstClr>
            </a:outerShdw>
          </a:effectLst>
        </p:spPr>
      </p:cxnSp>
      <p:pic>
        <p:nvPicPr>
          <p:cNvPr id="164" name="Picture 200">
            <a:extLst>
              <a:ext uri="{FF2B5EF4-FFF2-40B4-BE49-F238E27FC236}">
                <a16:creationId xmlns:a16="http://schemas.microsoft.com/office/drawing/2014/main" id="{E83ACC98-43F2-4CCD-AE8D-9620AA4AAB99}"/>
              </a:ext>
            </a:extLst>
          </p:cNvPr>
          <p:cNvPicPr>
            <a:picLocks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0277358" y="3456238"/>
            <a:ext cx="1012837" cy="62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 name="TextBox 204">
            <a:extLst>
              <a:ext uri="{FF2B5EF4-FFF2-40B4-BE49-F238E27FC236}">
                <a16:creationId xmlns:a16="http://schemas.microsoft.com/office/drawing/2014/main" id="{51FDF00F-2AA0-4CBA-9A40-E91AF7D0ADFC}"/>
              </a:ext>
            </a:extLst>
          </p:cNvPr>
          <p:cNvSpPr txBox="1"/>
          <p:nvPr/>
        </p:nvSpPr>
        <p:spPr>
          <a:xfrm>
            <a:off x="9430577" y="5821788"/>
            <a:ext cx="379911" cy="210378"/>
          </a:xfrm>
          <a:prstGeom prst="rect">
            <a:avLst/>
          </a:prstGeom>
          <a:noFill/>
        </p:spPr>
        <p:txBody>
          <a:bodyPr wrap="none" lIns="0" tIns="0" rIns="0" bIns="45719" rtlCol="0">
            <a:spAutoFit/>
          </a:bodyPr>
          <a:lstStyle/>
          <a:p>
            <a:pPr algn="ctr" defTabSz="914218" rtl="0">
              <a:defRPr/>
            </a:pPr>
            <a:r>
              <a:rPr lang="ru" sz="1067">
                <a:solidFill>
                  <a:srgbClr val="FFFFFF"/>
                </a:solidFill>
                <a:latin typeface="Arial Rounded MT Std" pitchFamily="18" charset="0"/>
                <a:cs typeface="Arial Rounded MT Std" pitchFamily="18" charset="0"/>
              </a:rPr>
              <a:t>Altivar</a:t>
            </a:r>
            <a:endParaRPr lang="en-US" altLang="zh-CN" sz="1067" dirty="0">
              <a:solidFill>
                <a:srgbClr val="FFFFFF"/>
              </a:solidFill>
              <a:latin typeface="Arial Rounded MT Std" pitchFamily="18" charset="0"/>
              <a:cs typeface="Arial Rounded MT Std" pitchFamily="18" charset="0"/>
            </a:endParaRPr>
          </a:p>
        </p:txBody>
      </p:sp>
      <p:sp>
        <p:nvSpPr>
          <p:cNvPr id="166" name="TextBox 206">
            <a:extLst>
              <a:ext uri="{FF2B5EF4-FFF2-40B4-BE49-F238E27FC236}">
                <a16:creationId xmlns:a16="http://schemas.microsoft.com/office/drawing/2014/main" id="{E97CBDE2-0825-4D6A-B208-2486C76132B2}"/>
              </a:ext>
            </a:extLst>
          </p:cNvPr>
          <p:cNvSpPr txBox="1"/>
          <p:nvPr/>
        </p:nvSpPr>
        <p:spPr>
          <a:xfrm>
            <a:off x="5125408" y="4176040"/>
            <a:ext cx="578685" cy="184666"/>
          </a:xfrm>
          <a:prstGeom prst="rect">
            <a:avLst/>
          </a:prstGeom>
          <a:noFill/>
        </p:spPr>
        <p:txBody>
          <a:bodyPr wrap="none" lIns="0" tIns="0" rIns="0" bIns="0" rtlCol="0">
            <a:spAutoFit/>
          </a:bodyPr>
          <a:lstStyle/>
          <a:p>
            <a:pPr algn="ctr" defTabSz="914218" rtl="0">
              <a:defRPr/>
            </a:pPr>
            <a:r>
              <a:rPr lang="ru" sz="1200">
                <a:solidFill>
                  <a:srgbClr val="FFFFFF"/>
                </a:solidFill>
                <a:latin typeface="Arial"/>
                <a:cs typeface="Arial Rounded MT Std" pitchFamily="18" charset="0"/>
              </a:rPr>
              <a:t>Modicon</a:t>
            </a:r>
            <a:endParaRPr lang="en-US" altLang="zh-CN" sz="1200" dirty="0">
              <a:solidFill>
                <a:srgbClr val="FFFFFF"/>
              </a:solidFill>
              <a:latin typeface="Arial"/>
              <a:cs typeface="Arial Rounded MT Std" pitchFamily="18" charset="0"/>
            </a:endParaRPr>
          </a:p>
        </p:txBody>
      </p:sp>
      <p:sp>
        <p:nvSpPr>
          <p:cNvPr id="167" name="TextBox 207">
            <a:extLst>
              <a:ext uri="{FF2B5EF4-FFF2-40B4-BE49-F238E27FC236}">
                <a16:creationId xmlns:a16="http://schemas.microsoft.com/office/drawing/2014/main" id="{D9870C79-B5A3-442E-B354-6E9206BECCAE}"/>
              </a:ext>
            </a:extLst>
          </p:cNvPr>
          <p:cNvSpPr txBox="1">
            <a:spLocks noChangeAspect="1"/>
          </p:cNvSpPr>
          <p:nvPr/>
        </p:nvSpPr>
        <p:spPr>
          <a:xfrm>
            <a:off x="4769542" y="3289046"/>
            <a:ext cx="1290417" cy="205121"/>
          </a:xfrm>
          <a:prstGeom prst="rect">
            <a:avLst/>
          </a:prstGeom>
          <a:noFill/>
        </p:spPr>
        <p:txBody>
          <a:bodyPr wrap="none" lIns="0" tIns="0" rIns="0" bIns="0" rtlCol="0">
            <a:spAutoFit/>
          </a:bodyPr>
          <a:lstStyle/>
          <a:p>
            <a:pPr algn="ctr" defTabSz="914218" rtl="0">
              <a:defRPr/>
            </a:pPr>
            <a:r>
              <a:rPr lang="ru" sz="1333">
                <a:solidFill>
                  <a:prstClr val="white"/>
                </a:solidFill>
                <a:latin typeface="Arial"/>
                <a:ea typeface="Arial Rounded MT Std" charset="0"/>
                <a:cs typeface="Arial Rounded MT Std" charset="0"/>
              </a:rPr>
              <a:t>Дискретный процесс</a:t>
            </a:r>
          </a:p>
        </p:txBody>
      </p:sp>
      <p:pic>
        <p:nvPicPr>
          <p:cNvPr id="168" name="Picture 208" descr="265156-logic-controller---modicon-m221.jpeg">
            <a:extLst>
              <a:ext uri="{FF2B5EF4-FFF2-40B4-BE49-F238E27FC236}">
                <a16:creationId xmlns:a16="http://schemas.microsoft.com/office/drawing/2014/main" id="{EA4EA117-E1EE-4DD4-8E94-04014D97AC3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201439" y="3575262"/>
            <a:ext cx="426621" cy="505565"/>
          </a:xfrm>
          <a:prstGeom prst="rect">
            <a:avLst/>
          </a:prstGeom>
        </p:spPr>
      </p:pic>
      <p:sp>
        <p:nvSpPr>
          <p:cNvPr id="169" name="TextBox 210">
            <a:extLst>
              <a:ext uri="{FF2B5EF4-FFF2-40B4-BE49-F238E27FC236}">
                <a16:creationId xmlns:a16="http://schemas.microsoft.com/office/drawing/2014/main" id="{CB321B2C-1550-4583-BE5B-2A873398C368}"/>
              </a:ext>
            </a:extLst>
          </p:cNvPr>
          <p:cNvSpPr txBox="1"/>
          <p:nvPr/>
        </p:nvSpPr>
        <p:spPr>
          <a:xfrm>
            <a:off x="7717836" y="4290087"/>
            <a:ext cx="1894301" cy="184666"/>
          </a:xfrm>
          <a:prstGeom prst="rect">
            <a:avLst/>
          </a:prstGeom>
          <a:noFill/>
        </p:spPr>
        <p:txBody>
          <a:bodyPr wrap="none" lIns="0" tIns="0" rIns="0" bIns="0" rtlCol="0">
            <a:spAutoFit/>
          </a:bodyPr>
          <a:lstStyle/>
          <a:p>
            <a:pPr algn="ctr" defTabSz="914218" rtl="0">
              <a:defRPr/>
            </a:pPr>
            <a:r>
              <a:rPr lang="ru" sz="1200">
                <a:solidFill>
                  <a:srgbClr val="FFFFFF"/>
                </a:solidFill>
                <a:latin typeface="Arial"/>
                <a:cs typeface="Arial Rounded MT Std" pitchFamily="18" charset="0"/>
              </a:rPr>
              <a:t>Modicon, Foxboro, Triconex</a:t>
            </a:r>
          </a:p>
        </p:txBody>
      </p:sp>
      <p:sp>
        <p:nvSpPr>
          <p:cNvPr id="170" name="TextBox 211">
            <a:extLst>
              <a:ext uri="{FF2B5EF4-FFF2-40B4-BE49-F238E27FC236}">
                <a16:creationId xmlns:a16="http://schemas.microsoft.com/office/drawing/2014/main" id="{47045043-6E28-4F7E-880E-BEEBA14B13F0}"/>
              </a:ext>
            </a:extLst>
          </p:cNvPr>
          <p:cNvSpPr txBox="1">
            <a:spLocks noChangeAspect="1"/>
          </p:cNvSpPr>
          <p:nvPr/>
        </p:nvSpPr>
        <p:spPr>
          <a:xfrm>
            <a:off x="7407289" y="3289049"/>
            <a:ext cx="1526059" cy="205121"/>
          </a:xfrm>
          <a:prstGeom prst="rect">
            <a:avLst/>
          </a:prstGeom>
          <a:noFill/>
        </p:spPr>
        <p:txBody>
          <a:bodyPr wrap="none" lIns="0" tIns="0" rIns="0" bIns="0" rtlCol="0">
            <a:spAutoFit/>
          </a:bodyPr>
          <a:lstStyle/>
          <a:p>
            <a:pPr algn="ctr" defTabSz="914218" rtl="0">
              <a:defRPr/>
            </a:pPr>
            <a:r>
              <a:rPr lang="ru" sz="1333">
                <a:solidFill>
                  <a:prstClr val="white"/>
                </a:solidFill>
                <a:latin typeface="Arial"/>
                <a:ea typeface="Arial Rounded MT Std" charset="0"/>
                <a:cs typeface="Arial Rounded MT Std" charset="0"/>
              </a:rPr>
              <a:t>Продолжительный процесс</a:t>
            </a:r>
          </a:p>
        </p:txBody>
      </p:sp>
      <p:sp>
        <p:nvSpPr>
          <p:cNvPr id="171" name="TextBox 215">
            <a:extLst>
              <a:ext uri="{FF2B5EF4-FFF2-40B4-BE49-F238E27FC236}">
                <a16:creationId xmlns:a16="http://schemas.microsoft.com/office/drawing/2014/main" id="{AD90A06C-6B32-4C2F-B8BA-69715957F8C4}"/>
              </a:ext>
            </a:extLst>
          </p:cNvPr>
          <p:cNvSpPr txBox="1">
            <a:spLocks noChangeAspect="1"/>
          </p:cNvSpPr>
          <p:nvPr/>
        </p:nvSpPr>
        <p:spPr bwMode="auto">
          <a:xfrm>
            <a:off x="10477088" y="2393857"/>
            <a:ext cx="1714912" cy="461665"/>
          </a:xfrm>
          <a:prstGeom prst="rect">
            <a:avLst/>
          </a:prstGeom>
          <a:noFill/>
          <a:ln>
            <a:noFill/>
          </a:ln>
          <a:effectLst/>
        </p:spPr>
        <p:txBody>
          <a:bodyPr wrap="square" lIns="0" tIns="0" rIns="0" b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685606" rtl="0" eaLnBrk="1" fontAlgn="auto" latinLnBrk="0" hangingPunct="1">
              <a:lnSpc>
                <a:spcPct val="100000"/>
              </a:lnSpc>
              <a:spcBef>
                <a:spcPts val="0"/>
              </a:spcBef>
              <a:spcAft>
                <a:spcPts val="0"/>
              </a:spcAft>
              <a:buClrTx/>
              <a:buSzTx/>
              <a:buFontTx/>
              <a:buNone/>
              <a:tabLst/>
              <a:defRPr/>
            </a:pPr>
            <a:r>
              <a:rPr lang="ru" sz="1000" b="0" i="0" u="none" strike="noStrike" kern="0" cap="none" spc="0" normalizeH="0" noProof="0" dirty="0">
                <a:ln>
                  <a:noFill/>
                </a:ln>
                <a:solidFill>
                  <a:srgbClr val="FFFFFF"/>
                </a:solidFill>
                <a:effectLst/>
                <a:uLnTx/>
                <a:uFillTx/>
                <a:latin typeface="Arial"/>
                <a:ea typeface="Arial Rounded MT Std" charset="0"/>
                <a:cs typeface="Arial Rounded MT Std" charset="0"/>
              </a:rPr>
              <a:t> </a:t>
            </a:r>
            <a:r>
              <a:rPr lang="ru" sz="1000" b="0" i="0" u="none" strike="noStrike" kern="0" cap="none" spc="0" normalizeH="0" noProof="0" dirty="0">
                <a:ln>
                  <a:noFill/>
                </a:ln>
                <a:solidFill>
                  <a:prstClr val="white"/>
                </a:solidFill>
                <a:effectLst/>
                <a:uLnTx/>
                <a:uFillTx/>
                <a:latin typeface="Arial"/>
                <a:ea typeface="Arial Rounded MT Std" charset="0"/>
                <a:cs typeface="Arial Rounded MT Std" charset="0"/>
              </a:rPr>
              <a:t>Поставки, спрос, экологическая </a:t>
            </a:r>
            <a:br>
              <a:rPr lang="ru" sz="1000" b="0" i="0" u="none" strike="noStrike" kern="0" cap="none" spc="0" normalizeH="0" noProof="0" dirty="0">
                <a:ln>
                  <a:noFill/>
                </a:ln>
                <a:solidFill>
                  <a:prstClr val="white"/>
                </a:solidFill>
                <a:effectLst/>
                <a:uLnTx/>
                <a:uFillTx/>
                <a:latin typeface="Arial"/>
                <a:ea typeface="Arial Rounded MT Std" charset="0"/>
                <a:cs typeface="Arial Rounded MT Std" charset="0"/>
              </a:rPr>
            </a:br>
            <a:r>
              <a:rPr lang="ru" sz="1000" b="0" i="0" u="none" strike="noStrike" kern="0" cap="none" spc="0" normalizeH="0" noProof="0" dirty="0">
                <a:ln>
                  <a:noFill/>
                </a:ln>
                <a:solidFill>
                  <a:prstClr val="white"/>
                </a:solidFill>
                <a:effectLst/>
                <a:uLnTx/>
                <a:uFillTx/>
                <a:latin typeface="Arial"/>
                <a:ea typeface="Arial Rounded MT Std" charset="0"/>
                <a:cs typeface="Arial Rounded MT Std" charset="0"/>
              </a:rPr>
              <a:t>устойчивость</a:t>
            </a:r>
          </a:p>
        </p:txBody>
      </p:sp>
      <p:grpSp>
        <p:nvGrpSpPr>
          <p:cNvPr id="172" name="Group 108">
            <a:extLst>
              <a:ext uri="{FF2B5EF4-FFF2-40B4-BE49-F238E27FC236}">
                <a16:creationId xmlns:a16="http://schemas.microsoft.com/office/drawing/2014/main" id="{91F22B8E-E073-4C86-84FB-368B90F8369C}"/>
              </a:ext>
            </a:extLst>
          </p:cNvPr>
          <p:cNvGrpSpPr/>
          <p:nvPr/>
        </p:nvGrpSpPr>
        <p:grpSpPr>
          <a:xfrm>
            <a:off x="10760751" y="1832580"/>
            <a:ext cx="889632" cy="548344"/>
            <a:chOff x="5021663" y="1874013"/>
            <a:chExt cx="1593484" cy="960193"/>
          </a:xfrm>
        </p:grpSpPr>
        <p:pic>
          <p:nvPicPr>
            <p:cNvPr id="173" name="Picture 217" descr="laptop01.png">
              <a:extLst>
                <a:ext uri="{FF2B5EF4-FFF2-40B4-BE49-F238E27FC236}">
                  <a16:creationId xmlns:a16="http://schemas.microsoft.com/office/drawing/2014/main" id="{1661B325-1468-43BC-B29B-0575DDD8DC0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021663" y="1874013"/>
              <a:ext cx="1593484" cy="960193"/>
            </a:xfrm>
            <a:prstGeom prst="rect">
              <a:avLst/>
            </a:prstGeom>
          </p:spPr>
        </p:pic>
        <p:pic>
          <p:nvPicPr>
            <p:cNvPr id="174" name="Picture 218">
              <a:extLst>
                <a:ext uri="{FF2B5EF4-FFF2-40B4-BE49-F238E27FC236}">
                  <a16:creationId xmlns:a16="http://schemas.microsoft.com/office/drawing/2014/main" id="{532E2871-7F63-4EE6-A090-931F83465DBF}"/>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5252191" y="1917916"/>
              <a:ext cx="1148698" cy="750050"/>
            </a:xfrm>
            <a:prstGeom prst="rect">
              <a:avLst/>
            </a:prstGeom>
          </p:spPr>
        </p:pic>
      </p:grpSp>
      <p:pic>
        <p:nvPicPr>
          <p:cNvPr id="179" name="Image 9" descr="product_iEOCR.png">
            <a:extLst>
              <a:ext uri="{FF2B5EF4-FFF2-40B4-BE49-F238E27FC236}">
                <a16:creationId xmlns:a16="http://schemas.microsoft.com/office/drawing/2014/main" id="{7445EA1D-9964-4324-BBAE-0BEB974DF942}"/>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466381" y="5190686"/>
            <a:ext cx="773464" cy="696791"/>
          </a:xfrm>
          <a:prstGeom prst="rect">
            <a:avLst/>
          </a:prstGeom>
        </p:spPr>
      </p:pic>
      <p:sp>
        <p:nvSpPr>
          <p:cNvPr id="180" name="TextBox 1">
            <a:extLst>
              <a:ext uri="{FF2B5EF4-FFF2-40B4-BE49-F238E27FC236}">
                <a16:creationId xmlns:a16="http://schemas.microsoft.com/office/drawing/2014/main" id="{7ECD6601-6817-437F-82F6-D3BBDFD7A6E9}"/>
              </a:ext>
            </a:extLst>
          </p:cNvPr>
          <p:cNvSpPr txBox="1">
            <a:spLocks noChangeAspect="1"/>
          </p:cNvSpPr>
          <p:nvPr/>
        </p:nvSpPr>
        <p:spPr>
          <a:xfrm>
            <a:off x="5405524" y="4677947"/>
            <a:ext cx="1236941" cy="553998"/>
          </a:xfrm>
          <a:prstGeom prst="rect">
            <a:avLst/>
          </a:prstGeom>
          <a:noFill/>
        </p:spPr>
        <p:txBody>
          <a:bodyPr wrap="none" lIns="0" tIns="0" rIns="0" bIns="0" rtlCol="0">
            <a:spAutoFit/>
          </a:bodyPr>
          <a:lstStyle/>
          <a:p>
            <a:pPr algn="ctr" defTabSz="914218" rtl="0">
              <a:defRPr/>
            </a:pPr>
            <a:r>
              <a:rPr lang="ru" sz="1200">
                <a:solidFill>
                  <a:prstClr val="white"/>
                </a:solidFill>
                <a:latin typeface="Arial"/>
                <a:ea typeface="Arial Rounded MT Std" charset="0"/>
                <a:cs typeface="Arial Rounded MT Std" charset="0"/>
              </a:rPr>
              <a:t>TeSys T, TeSys U </a:t>
            </a:r>
            <a:br>
              <a:rPr lang="en-US" altLang="zh-CN" sz="1200" dirty="0">
                <a:solidFill>
                  <a:prstClr val="white"/>
                </a:solidFill>
                <a:latin typeface="Arial"/>
                <a:ea typeface="Arial Rounded MT Std" charset="0"/>
                <a:cs typeface="Arial Rounded MT Std" charset="0"/>
              </a:rPr>
            </a:br>
            <a:r>
              <a:rPr lang="ru" sz="1200">
                <a:solidFill>
                  <a:prstClr val="white"/>
                </a:solidFill>
                <a:latin typeface="Arial"/>
                <a:ea typeface="Arial Rounded MT Std" charset="0"/>
                <a:cs typeface="Arial Rounded MT Std" charset="0"/>
              </a:rPr>
              <a:t>TeSys D</a:t>
            </a:r>
          </a:p>
          <a:p>
            <a:pPr algn="ctr" defTabSz="914218" rtl="0">
              <a:defRPr/>
            </a:pPr>
            <a:endParaRPr lang="en-US" altLang="zh-CN" sz="1200" dirty="0">
              <a:solidFill>
                <a:prstClr val="white"/>
              </a:solidFill>
              <a:latin typeface="Arial"/>
              <a:ea typeface="Arial Rounded MT Std" charset="0"/>
              <a:cs typeface="Arial Rounded MT Std" charset="0"/>
            </a:endParaRPr>
          </a:p>
        </p:txBody>
      </p:sp>
      <p:sp>
        <p:nvSpPr>
          <p:cNvPr id="181" name="TextBox 126">
            <a:extLst>
              <a:ext uri="{FF2B5EF4-FFF2-40B4-BE49-F238E27FC236}">
                <a16:creationId xmlns:a16="http://schemas.microsoft.com/office/drawing/2014/main" id="{6505FB4C-7746-4A2C-8839-66C1459042B5}"/>
              </a:ext>
            </a:extLst>
          </p:cNvPr>
          <p:cNvSpPr txBox="1">
            <a:spLocks noChangeAspect="1"/>
          </p:cNvSpPr>
          <p:nvPr/>
        </p:nvSpPr>
        <p:spPr>
          <a:xfrm>
            <a:off x="3400782" y="4650995"/>
            <a:ext cx="987637" cy="369332"/>
          </a:xfrm>
          <a:prstGeom prst="rect">
            <a:avLst/>
          </a:prstGeom>
          <a:noFill/>
        </p:spPr>
        <p:txBody>
          <a:bodyPr wrap="square" lIns="0" tIns="0" rIns="0" bIns="0" rtlCol="0">
            <a:spAutoFit/>
          </a:bodyPr>
          <a:lstStyle/>
          <a:p>
            <a:pPr algn="ctr" defTabSz="914218" rtl="0">
              <a:defRPr/>
            </a:pPr>
            <a:r>
              <a:rPr lang="ru" sz="1200">
                <a:solidFill>
                  <a:prstClr val="white"/>
                </a:solidFill>
                <a:latin typeface="Arial"/>
                <a:ea typeface="Arial Rounded MT Std" charset="0"/>
                <a:cs typeface="Arial Rounded MT Std" charset="0"/>
              </a:rPr>
              <a:t>Enerlin'X IFE IFM</a:t>
            </a:r>
          </a:p>
        </p:txBody>
      </p:sp>
      <p:sp>
        <p:nvSpPr>
          <p:cNvPr id="182" name="TextBox 207">
            <a:extLst>
              <a:ext uri="{FF2B5EF4-FFF2-40B4-BE49-F238E27FC236}">
                <a16:creationId xmlns:a16="http://schemas.microsoft.com/office/drawing/2014/main" id="{22227F09-9629-42D1-9787-DF70C49BEDE2}"/>
              </a:ext>
            </a:extLst>
          </p:cNvPr>
          <p:cNvSpPr txBox="1">
            <a:spLocks noChangeAspect="1"/>
          </p:cNvSpPr>
          <p:nvPr/>
        </p:nvSpPr>
        <p:spPr>
          <a:xfrm>
            <a:off x="2779447" y="3289047"/>
            <a:ext cx="1232709" cy="205121"/>
          </a:xfrm>
          <a:prstGeom prst="rect">
            <a:avLst/>
          </a:prstGeom>
          <a:noFill/>
        </p:spPr>
        <p:txBody>
          <a:bodyPr wrap="none" lIns="0" tIns="0" rIns="0" bIns="0" rtlCol="0">
            <a:spAutoFit/>
          </a:bodyPr>
          <a:lstStyle/>
          <a:p>
            <a:pPr algn="ctr" defTabSz="914218" rtl="0">
              <a:defRPr/>
            </a:pPr>
            <a:r>
              <a:rPr lang="ru" sz="1333">
                <a:solidFill>
                  <a:prstClr val="white"/>
                </a:solidFill>
                <a:latin typeface="Arial"/>
                <a:ea typeface="Arial Rounded MT Std" charset="0"/>
                <a:cs typeface="Arial Rounded MT Std" charset="0"/>
              </a:rPr>
              <a:t>Enerlin'X Com'X</a:t>
            </a:r>
            <a:endParaRPr lang="en-US" altLang="zh-CN" sz="1333" dirty="0">
              <a:solidFill>
                <a:prstClr val="white"/>
              </a:solidFill>
              <a:latin typeface="Arial"/>
              <a:ea typeface="Arial Rounded MT Std" charset="0"/>
              <a:cs typeface="Arial Rounded MT Std" charset="0"/>
            </a:endParaRPr>
          </a:p>
        </p:txBody>
      </p:sp>
      <p:sp>
        <p:nvSpPr>
          <p:cNvPr id="183" name="Arc 182">
            <a:extLst>
              <a:ext uri="{FF2B5EF4-FFF2-40B4-BE49-F238E27FC236}">
                <a16:creationId xmlns:a16="http://schemas.microsoft.com/office/drawing/2014/main" id="{4ADEE1C7-E66F-4945-9549-9D9452206A14}"/>
              </a:ext>
            </a:extLst>
          </p:cNvPr>
          <p:cNvSpPr/>
          <p:nvPr/>
        </p:nvSpPr>
        <p:spPr>
          <a:xfrm>
            <a:off x="11452751" y="2811216"/>
            <a:ext cx="607308" cy="756545"/>
          </a:xfrm>
          <a:prstGeom prst="arc">
            <a:avLst>
              <a:gd name="adj1" fmla="val 18607570"/>
              <a:gd name="adj2" fmla="val 3130558"/>
            </a:avLst>
          </a:prstGeom>
          <a:noFill/>
          <a:ln w="6350" cap="rnd" cmpd="sng" algn="ctr">
            <a:solidFill>
              <a:srgbClr val="3DCD58"/>
            </a:solidFill>
            <a:prstDash val="solid"/>
            <a:tailEnd type="triangle"/>
          </a:ln>
          <a:effectLst>
            <a:outerShdw blurRad="63500" sx="102000" sy="102000" algn="ctr" rotWithShape="0">
              <a:prstClr val="black">
                <a:alpha val="40000"/>
              </a:prstClr>
            </a:outerShdw>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Arial"/>
              <a:ea typeface="+mn-ea"/>
              <a:cs typeface="+mn-cs"/>
            </a:endParaRPr>
          </a:p>
        </p:txBody>
      </p:sp>
      <p:sp>
        <p:nvSpPr>
          <p:cNvPr id="184" name="Arc 183">
            <a:extLst>
              <a:ext uri="{FF2B5EF4-FFF2-40B4-BE49-F238E27FC236}">
                <a16:creationId xmlns:a16="http://schemas.microsoft.com/office/drawing/2014/main" id="{4EC6AA6C-3468-4EC7-B7CF-9200D281322D}"/>
              </a:ext>
            </a:extLst>
          </p:cNvPr>
          <p:cNvSpPr/>
          <p:nvPr/>
        </p:nvSpPr>
        <p:spPr>
          <a:xfrm>
            <a:off x="11452751" y="4144601"/>
            <a:ext cx="607308" cy="756545"/>
          </a:xfrm>
          <a:prstGeom prst="arc">
            <a:avLst>
              <a:gd name="adj1" fmla="val 18607570"/>
              <a:gd name="adj2" fmla="val 3130558"/>
            </a:avLst>
          </a:prstGeom>
          <a:noFill/>
          <a:ln w="6350" cap="rnd" cmpd="sng" algn="ctr">
            <a:solidFill>
              <a:srgbClr val="3DCD58"/>
            </a:solidFill>
            <a:prstDash val="solid"/>
            <a:tailEnd type="triangle"/>
          </a:ln>
          <a:effectLst>
            <a:outerShdw blurRad="63500" sx="102000" sy="102000" algn="ctr" rotWithShape="0">
              <a:prstClr val="black">
                <a:alpha val="40000"/>
              </a:prstClr>
            </a:outerShdw>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Arial"/>
              <a:ea typeface="+mn-ea"/>
              <a:cs typeface="+mn-cs"/>
            </a:endParaRPr>
          </a:p>
        </p:txBody>
      </p:sp>
      <p:cxnSp>
        <p:nvCxnSpPr>
          <p:cNvPr id="185" name="Straight Arrow Connector 197">
            <a:extLst>
              <a:ext uri="{FF2B5EF4-FFF2-40B4-BE49-F238E27FC236}">
                <a16:creationId xmlns:a16="http://schemas.microsoft.com/office/drawing/2014/main" id="{88EA3B6A-E897-4CFD-921F-778926803FE5}"/>
              </a:ext>
            </a:extLst>
          </p:cNvPr>
          <p:cNvCxnSpPr>
            <a:cxnSpLocks/>
          </p:cNvCxnSpPr>
          <p:nvPr/>
        </p:nvCxnSpPr>
        <p:spPr>
          <a:xfrm>
            <a:off x="11721164" y="2916236"/>
            <a:ext cx="0" cy="423864"/>
          </a:xfrm>
          <a:prstGeom prst="straightConnector1">
            <a:avLst/>
          </a:prstGeom>
          <a:noFill/>
          <a:ln w="15875" cap="flat" cmpd="sng" algn="ctr">
            <a:solidFill>
              <a:srgbClr val="3DCD58"/>
            </a:solidFill>
            <a:prstDash val="solid"/>
            <a:headEnd type="triangle" w="med" len="med"/>
            <a:tailEnd type="triangle" w="med" len="med"/>
          </a:ln>
          <a:effectLst>
            <a:outerShdw blurRad="63500" sx="102000" sy="102000" algn="ctr" rotWithShape="0">
              <a:prstClr val="black">
                <a:alpha val="40000"/>
              </a:prstClr>
            </a:outerShdw>
          </a:effectLst>
        </p:spPr>
      </p:cxnSp>
      <p:cxnSp>
        <p:nvCxnSpPr>
          <p:cNvPr id="186" name="Straight Arrow Connector 197">
            <a:extLst>
              <a:ext uri="{FF2B5EF4-FFF2-40B4-BE49-F238E27FC236}">
                <a16:creationId xmlns:a16="http://schemas.microsoft.com/office/drawing/2014/main" id="{FCA8AA83-5DE0-4DF0-BB01-FCB907A01F6F}"/>
              </a:ext>
            </a:extLst>
          </p:cNvPr>
          <p:cNvCxnSpPr>
            <a:cxnSpLocks/>
          </p:cNvCxnSpPr>
          <p:nvPr/>
        </p:nvCxnSpPr>
        <p:spPr>
          <a:xfrm>
            <a:off x="11721164" y="4376736"/>
            <a:ext cx="0" cy="423864"/>
          </a:xfrm>
          <a:prstGeom prst="straightConnector1">
            <a:avLst/>
          </a:prstGeom>
          <a:noFill/>
          <a:ln w="15875" cap="flat" cmpd="sng" algn="ctr">
            <a:solidFill>
              <a:srgbClr val="3DCD58"/>
            </a:solidFill>
            <a:prstDash val="solid"/>
            <a:headEnd type="triangle" w="med" len="med"/>
            <a:tailEnd type="triangle" w="med" len="med"/>
          </a:ln>
          <a:effectLst>
            <a:outerShdw blurRad="63500" sx="102000" sy="102000" algn="ctr" rotWithShape="0">
              <a:prstClr val="black">
                <a:alpha val="40000"/>
              </a:prstClr>
            </a:outerShdw>
          </a:effectLst>
        </p:spPr>
      </p:cxnSp>
      <p:sp>
        <p:nvSpPr>
          <p:cNvPr id="187" name="Arc 186">
            <a:extLst>
              <a:ext uri="{FF2B5EF4-FFF2-40B4-BE49-F238E27FC236}">
                <a16:creationId xmlns:a16="http://schemas.microsoft.com/office/drawing/2014/main" id="{0BD493CB-3453-4A45-9187-FE56DFA68114}"/>
              </a:ext>
            </a:extLst>
          </p:cNvPr>
          <p:cNvSpPr/>
          <p:nvPr/>
        </p:nvSpPr>
        <p:spPr>
          <a:xfrm flipH="1" flipV="1">
            <a:off x="140350" y="2811216"/>
            <a:ext cx="607308" cy="756545"/>
          </a:xfrm>
          <a:prstGeom prst="arc">
            <a:avLst>
              <a:gd name="adj1" fmla="val 18607570"/>
              <a:gd name="adj2" fmla="val 3130558"/>
            </a:avLst>
          </a:prstGeom>
          <a:noFill/>
          <a:ln w="6350" cap="rnd" cmpd="sng" algn="ctr">
            <a:solidFill>
              <a:srgbClr val="3DCD58"/>
            </a:solidFill>
            <a:prstDash val="solid"/>
            <a:tailEnd type="triangle"/>
          </a:ln>
          <a:effectLst>
            <a:outerShdw blurRad="63500" sx="102000" sy="102000" algn="ctr" rotWithShape="0">
              <a:prstClr val="black">
                <a:alpha val="40000"/>
              </a:prstClr>
            </a:outerShdw>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Arial"/>
              <a:ea typeface="+mn-ea"/>
              <a:cs typeface="+mn-cs"/>
            </a:endParaRPr>
          </a:p>
        </p:txBody>
      </p:sp>
      <p:sp>
        <p:nvSpPr>
          <p:cNvPr id="188" name="Arc 187">
            <a:extLst>
              <a:ext uri="{FF2B5EF4-FFF2-40B4-BE49-F238E27FC236}">
                <a16:creationId xmlns:a16="http://schemas.microsoft.com/office/drawing/2014/main" id="{DB3FBA1C-174D-4E64-8D17-5B772EBCE4D9}"/>
              </a:ext>
            </a:extLst>
          </p:cNvPr>
          <p:cNvSpPr/>
          <p:nvPr/>
        </p:nvSpPr>
        <p:spPr>
          <a:xfrm flipH="1" flipV="1">
            <a:off x="140350" y="4144601"/>
            <a:ext cx="607308" cy="756545"/>
          </a:xfrm>
          <a:prstGeom prst="arc">
            <a:avLst>
              <a:gd name="adj1" fmla="val 18607570"/>
              <a:gd name="adj2" fmla="val 3130558"/>
            </a:avLst>
          </a:prstGeom>
          <a:noFill/>
          <a:ln w="6350" cap="rnd" cmpd="sng" algn="ctr">
            <a:solidFill>
              <a:srgbClr val="3DCD58"/>
            </a:solidFill>
            <a:prstDash val="solid"/>
            <a:tailEnd type="triangle"/>
          </a:ln>
          <a:effectLst>
            <a:outerShdw blurRad="63500" sx="102000" sy="102000" algn="ctr" rotWithShape="0">
              <a:prstClr val="black">
                <a:alpha val="40000"/>
              </a:prstClr>
            </a:outerShdw>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Arial"/>
              <a:ea typeface="+mn-ea"/>
              <a:cs typeface="+mn-cs"/>
            </a:endParaRPr>
          </a:p>
        </p:txBody>
      </p:sp>
      <p:pic>
        <p:nvPicPr>
          <p:cNvPr id="189" name="Image 188">
            <a:extLst>
              <a:ext uri="{FF2B5EF4-FFF2-40B4-BE49-F238E27FC236}">
                <a16:creationId xmlns:a16="http://schemas.microsoft.com/office/drawing/2014/main" id="{5EFE579A-004A-4215-BF5B-B5DE6719064F}"/>
              </a:ext>
            </a:extLst>
          </p:cNvPr>
          <p:cNvPicPr>
            <a:picLocks noChangeAspect="1"/>
          </p:cNvPicPr>
          <p:nvPr/>
        </p:nvPicPr>
        <p:blipFill>
          <a:blip r:embed="rId16" cstate="email"/>
          <a:stretch>
            <a:fillRect/>
          </a:stretch>
        </p:blipFill>
        <p:spPr>
          <a:xfrm>
            <a:off x="2814928" y="3576928"/>
            <a:ext cx="1189165" cy="832608"/>
          </a:xfrm>
          <a:prstGeom prst="rect">
            <a:avLst/>
          </a:prstGeom>
        </p:spPr>
      </p:pic>
      <p:pic>
        <p:nvPicPr>
          <p:cNvPr id="190" name="Image 189">
            <a:extLst>
              <a:ext uri="{FF2B5EF4-FFF2-40B4-BE49-F238E27FC236}">
                <a16:creationId xmlns:a16="http://schemas.microsoft.com/office/drawing/2014/main" id="{00F57019-4FEA-4937-BDDF-AA2BA3A77B08}"/>
              </a:ext>
            </a:extLst>
          </p:cNvPr>
          <p:cNvPicPr>
            <a:picLocks noChangeAspect="1"/>
          </p:cNvPicPr>
          <p:nvPr/>
        </p:nvPicPr>
        <p:blipFill>
          <a:blip r:embed="rId17" cstate="email"/>
          <a:stretch>
            <a:fillRect/>
          </a:stretch>
        </p:blipFill>
        <p:spPr>
          <a:xfrm>
            <a:off x="10147571" y="5026435"/>
            <a:ext cx="956239" cy="956239"/>
          </a:xfrm>
          <a:prstGeom prst="rect">
            <a:avLst/>
          </a:prstGeom>
        </p:spPr>
      </p:pic>
      <p:pic>
        <p:nvPicPr>
          <p:cNvPr id="191" name="Image 190">
            <a:extLst>
              <a:ext uri="{FF2B5EF4-FFF2-40B4-BE49-F238E27FC236}">
                <a16:creationId xmlns:a16="http://schemas.microsoft.com/office/drawing/2014/main" id="{BEAF7A78-85EC-4E39-A0AA-2B6F1CB1FD5B}"/>
              </a:ext>
            </a:extLst>
          </p:cNvPr>
          <p:cNvPicPr>
            <a:picLocks noChangeAspect="1"/>
          </p:cNvPicPr>
          <p:nvPr/>
        </p:nvPicPr>
        <p:blipFill>
          <a:blip r:embed="rId18" cstate="email"/>
          <a:stretch>
            <a:fillRect/>
          </a:stretch>
        </p:blipFill>
        <p:spPr>
          <a:xfrm>
            <a:off x="11267470" y="5018884"/>
            <a:ext cx="857196" cy="900272"/>
          </a:xfrm>
          <a:prstGeom prst="rect">
            <a:avLst/>
          </a:prstGeom>
        </p:spPr>
      </p:pic>
      <p:sp>
        <p:nvSpPr>
          <p:cNvPr id="192" name="TextBox 1">
            <a:extLst>
              <a:ext uri="{FF2B5EF4-FFF2-40B4-BE49-F238E27FC236}">
                <a16:creationId xmlns:a16="http://schemas.microsoft.com/office/drawing/2014/main" id="{6E73576B-963B-4E55-9C2E-26EF4206A241}"/>
              </a:ext>
            </a:extLst>
          </p:cNvPr>
          <p:cNvSpPr txBox="1">
            <a:spLocks noChangeAspect="1"/>
          </p:cNvSpPr>
          <p:nvPr/>
        </p:nvSpPr>
        <p:spPr>
          <a:xfrm>
            <a:off x="10246053" y="4642459"/>
            <a:ext cx="1394791" cy="369332"/>
          </a:xfrm>
          <a:prstGeom prst="rect">
            <a:avLst/>
          </a:prstGeom>
          <a:noFill/>
        </p:spPr>
        <p:txBody>
          <a:bodyPr wrap="square" lIns="0" tIns="0" rIns="0" bIns="0" rtlCol="0">
            <a:spAutoFit/>
          </a:bodyPr>
          <a:lstStyle/>
          <a:p>
            <a:pPr algn="ctr" defTabSz="914218" rtl="0">
              <a:defRPr/>
            </a:pPr>
            <a:r>
              <a:rPr lang="ru" sz="1200">
                <a:solidFill>
                  <a:prstClr val="white"/>
                </a:solidFill>
                <a:latin typeface="Arial"/>
                <a:ea typeface="Arial Rounded MT Std" charset="0"/>
                <a:cs typeface="Arial Rounded MT Std" charset="0"/>
              </a:rPr>
              <a:t>iPMCC Okken/Blokset</a:t>
            </a:r>
            <a:endParaRPr lang="en-US" altLang="zh-CN" sz="1200" dirty="0">
              <a:solidFill>
                <a:prstClr val="white"/>
              </a:solidFill>
              <a:latin typeface="Arial"/>
              <a:ea typeface="Arial Rounded MT Std" charset="0"/>
              <a:cs typeface="Arial Rounded MT Std" charset="0"/>
            </a:endParaRPr>
          </a:p>
        </p:txBody>
      </p:sp>
      <p:pic>
        <p:nvPicPr>
          <p:cNvPr id="193" name="Image 192">
            <a:extLst>
              <a:ext uri="{FF2B5EF4-FFF2-40B4-BE49-F238E27FC236}">
                <a16:creationId xmlns:a16="http://schemas.microsoft.com/office/drawing/2014/main" id="{D622BA78-B992-44EF-8899-C4B71AA4905D}"/>
              </a:ext>
            </a:extLst>
          </p:cNvPr>
          <p:cNvPicPr>
            <a:picLocks noChangeAspect="1"/>
          </p:cNvPicPr>
          <p:nvPr/>
        </p:nvPicPr>
        <p:blipFill>
          <a:blip r:embed="rId19" cstate="email"/>
          <a:stretch>
            <a:fillRect/>
          </a:stretch>
        </p:blipFill>
        <p:spPr>
          <a:xfrm>
            <a:off x="9389360" y="5003645"/>
            <a:ext cx="462341" cy="797033"/>
          </a:xfrm>
          <a:prstGeom prst="rect">
            <a:avLst/>
          </a:prstGeom>
        </p:spPr>
      </p:pic>
      <p:pic>
        <p:nvPicPr>
          <p:cNvPr id="194" name="Image 193">
            <a:extLst>
              <a:ext uri="{FF2B5EF4-FFF2-40B4-BE49-F238E27FC236}">
                <a16:creationId xmlns:a16="http://schemas.microsoft.com/office/drawing/2014/main" id="{024B0F5F-8E7E-49A1-B36C-0E809D3206FD}"/>
              </a:ext>
            </a:extLst>
          </p:cNvPr>
          <p:cNvPicPr>
            <a:picLocks noChangeAspect="1"/>
          </p:cNvPicPr>
          <p:nvPr/>
        </p:nvPicPr>
        <p:blipFill>
          <a:blip r:embed="rId20" cstate="email"/>
          <a:stretch>
            <a:fillRect/>
          </a:stretch>
        </p:blipFill>
        <p:spPr>
          <a:xfrm>
            <a:off x="2383368" y="5176904"/>
            <a:ext cx="863600" cy="533400"/>
          </a:xfrm>
          <a:prstGeom prst="rect">
            <a:avLst/>
          </a:prstGeom>
        </p:spPr>
      </p:pic>
      <p:pic>
        <p:nvPicPr>
          <p:cNvPr id="195" name="Image 194">
            <a:extLst>
              <a:ext uri="{FF2B5EF4-FFF2-40B4-BE49-F238E27FC236}">
                <a16:creationId xmlns:a16="http://schemas.microsoft.com/office/drawing/2014/main" id="{CC72A7E5-9119-4D17-8A4C-41DE537AB344}"/>
              </a:ext>
            </a:extLst>
          </p:cNvPr>
          <p:cNvPicPr>
            <a:picLocks noChangeAspect="1"/>
          </p:cNvPicPr>
          <p:nvPr/>
        </p:nvPicPr>
        <p:blipFill>
          <a:blip r:embed="rId21" cstate="email"/>
          <a:stretch>
            <a:fillRect/>
          </a:stretch>
        </p:blipFill>
        <p:spPr>
          <a:xfrm>
            <a:off x="3561569" y="5087413"/>
            <a:ext cx="834281" cy="834281"/>
          </a:xfrm>
          <a:prstGeom prst="rect">
            <a:avLst/>
          </a:prstGeom>
        </p:spPr>
      </p:pic>
      <p:pic>
        <p:nvPicPr>
          <p:cNvPr id="196" name="Image 195">
            <a:extLst>
              <a:ext uri="{FF2B5EF4-FFF2-40B4-BE49-F238E27FC236}">
                <a16:creationId xmlns:a16="http://schemas.microsoft.com/office/drawing/2014/main" id="{66AF2401-5788-47A2-9930-C67DD1409ACB}"/>
              </a:ext>
            </a:extLst>
          </p:cNvPr>
          <p:cNvPicPr>
            <a:picLocks noChangeAspect="1"/>
          </p:cNvPicPr>
          <p:nvPr/>
        </p:nvPicPr>
        <p:blipFill>
          <a:blip r:embed="rId22" cstate="email"/>
          <a:stretch>
            <a:fillRect/>
          </a:stretch>
        </p:blipFill>
        <p:spPr>
          <a:xfrm>
            <a:off x="4351901" y="5100574"/>
            <a:ext cx="872512" cy="882100"/>
          </a:xfrm>
          <a:prstGeom prst="rect">
            <a:avLst/>
          </a:prstGeom>
        </p:spPr>
      </p:pic>
      <p:pic>
        <p:nvPicPr>
          <p:cNvPr id="197" name="Image 196">
            <a:extLst>
              <a:ext uri="{FF2B5EF4-FFF2-40B4-BE49-F238E27FC236}">
                <a16:creationId xmlns:a16="http://schemas.microsoft.com/office/drawing/2014/main" id="{13EF77F6-5C37-4999-8471-1DBEF9FEE289}"/>
              </a:ext>
            </a:extLst>
          </p:cNvPr>
          <p:cNvPicPr>
            <a:picLocks noChangeAspect="1"/>
          </p:cNvPicPr>
          <p:nvPr/>
        </p:nvPicPr>
        <p:blipFill>
          <a:blip r:embed="rId2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42309" y="5052933"/>
            <a:ext cx="933135" cy="923195"/>
          </a:xfrm>
          <a:prstGeom prst="rect">
            <a:avLst/>
          </a:prstGeom>
        </p:spPr>
      </p:pic>
      <p:pic>
        <p:nvPicPr>
          <p:cNvPr id="198" name="Image 197">
            <a:extLst>
              <a:ext uri="{FF2B5EF4-FFF2-40B4-BE49-F238E27FC236}">
                <a16:creationId xmlns:a16="http://schemas.microsoft.com/office/drawing/2014/main" id="{034E1683-C67D-4A20-A7EE-F1DC430F99C8}"/>
              </a:ext>
            </a:extLst>
          </p:cNvPr>
          <p:cNvPicPr>
            <a:picLocks noChangeAspect="1"/>
          </p:cNvPicPr>
          <p:nvPr/>
        </p:nvPicPr>
        <p:blipFill>
          <a:blip r:embed="rId24" cstate="email"/>
          <a:stretch>
            <a:fillRect/>
          </a:stretch>
        </p:blipFill>
        <p:spPr>
          <a:xfrm>
            <a:off x="8144657" y="3579063"/>
            <a:ext cx="1525800" cy="678133"/>
          </a:xfrm>
          <a:prstGeom prst="rect">
            <a:avLst/>
          </a:prstGeom>
        </p:spPr>
      </p:pic>
      <p:pic>
        <p:nvPicPr>
          <p:cNvPr id="199" name="Image 198">
            <a:extLst>
              <a:ext uri="{FF2B5EF4-FFF2-40B4-BE49-F238E27FC236}">
                <a16:creationId xmlns:a16="http://schemas.microsoft.com/office/drawing/2014/main" id="{B6C19B6B-BF38-4552-BDCD-5245F6E7F0B5}"/>
              </a:ext>
            </a:extLst>
          </p:cNvPr>
          <p:cNvPicPr>
            <a:picLocks noChangeAspect="1"/>
          </p:cNvPicPr>
          <p:nvPr/>
        </p:nvPicPr>
        <p:blipFill>
          <a:blip r:embed="rId25" cstate="email"/>
          <a:stretch>
            <a:fillRect/>
          </a:stretch>
        </p:blipFill>
        <p:spPr>
          <a:xfrm>
            <a:off x="6623711" y="3572131"/>
            <a:ext cx="1584501" cy="880279"/>
          </a:xfrm>
          <a:prstGeom prst="rect">
            <a:avLst/>
          </a:prstGeom>
        </p:spPr>
      </p:pic>
      <p:sp>
        <p:nvSpPr>
          <p:cNvPr id="200" name="TextBox 1">
            <a:extLst>
              <a:ext uri="{FF2B5EF4-FFF2-40B4-BE49-F238E27FC236}">
                <a16:creationId xmlns:a16="http://schemas.microsoft.com/office/drawing/2014/main" id="{7ECD6601-6817-437F-82F6-D3BBDFD7A6E9}"/>
              </a:ext>
            </a:extLst>
          </p:cNvPr>
          <p:cNvSpPr txBox="1">
            <a:spLocks noChangeAspect="1"/>
          </p:cNvSpPr>
          <p:nvPr/>
        </p:nvSpPr>
        <p:spPr>
          <a:xfrm>
            <a:off x="6750304" y="4673589"/>
            <a:ext cx="770019" cy="369332"/>
          </a:xfrm>
          <a:prstGeom prst="rect">
            <a:avLst/>
          </a:prstGeom>
          <a:noFill/>
        </p:spPr>
        <p:txBody>
          <a:bodyPr wrap="none" lIns="0" tIns="0" rIns="0" bIns="0" rtlCol="0">
            <a:spAutoFit/>
          </a:bodyPr>
          <a:lstStyle/>
          <a:p>
            <a:pPr algn="ctr" defTabSz="914218" rtl="0">
              <a:defRPr/>
            </a:pPr>
            <a:r>
              <a:rPr lang="ru" sz="1200">
                <a:solidFill>
                  <a:prstClr val="white"/>
                </a:solidFill>
                <a:latin typeface="Arial"/>
                <a:ea typeface="Arial Rounded MT Std" charset="0"/>
                <a:cs typeface="Arial Rounded MT Std" charset="0"/>
              </a:rPr>
              <a:t>TeSys GV4</a:t>
            </a:r>
          </a:p>
          <a:p>
            <a:pPr algn="ctr" defTabSz="914218" rtl="0">
              <a:defRPr/>
            </a:pPr>
            <a:endParaRPr lang="en-US" altLang="zh-CN" sz="1200" dirty="0">
              <a:solidFill>
                <a:prstClr val="white"/>
              </a:solidFill>
              <a:latin typeface="Arial"/>
              <a:ea typeface="Arial Rounded MT Std" charset="0"/>
              <a:cs typeface="Arial Rounded MT Std" charset="0"/>
            </a:endParaRPr>
          </a:p>
        </p:txBody>
      </p:sp>
      <p:pic>
        <p:nvPicPr>
          <p:cNvPr id="201" name="Image 200">
            <a:extLst>
              <a:ext uri="{FF2B5EF4-FFF2-40B4-BE49-F238E27FC236}">
                <a16:creationId xmlns:a16="http://schemas.microsoft.com/office/drawing/2014/main" id="{27C4A11A-B94D-4072-8AB0-177D43CDDC2D}"/>
              </a:ext>
            </a:extLst>
          </p:cNvPr>
          <p:cNvPicPr>
            <a:picLocks noChangeAspect="1"/>
          </p:cNvPicPr>
          <p:nvPr/>
        </p:nvPicPr>
        <p:blipFill>
          <a:blip r:embed="rId26" cstate="email"/>
          <a:stretch>
            <a:fillRect/>
          </a:stretch>
        </p:blipFill>
        <p:spPr>
          <a:xfrm>
            <a:off x="6849468" y="5011791"/>
            <a:ext cx="541742" cy="88513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4151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1D4A30-1F89-41F7-99BE-55F8F8123A0B}"/>
              </a:ext>
            </a:extLst>
          </p:cNvPr>
          <p:cNvSpPr/>
          <p:nvPr/>
        </p:nvSpPr>
        <p:spPr>
          <a:xfrm>
            <a:off x="8136000" y="3688230"/>
            <a:ext cx="4053600" cy="316888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nchor="ctr" anchorCtr="0">
            <a:noAutofit/>
          </a:bodyPr>
          <a:lstStyle/>
          <a:p>
            <a:pPr defTabSz="457184" rtl="0">
              <a:spcAft>
                <a:spcPts val="600"/>
              </a:spcAft>
            </a:pPr>
            <a:endParaRPr lang="fr-FR" sz="2400">
              <a:solidFill>
                <a:schemeClr val="accent1"/>
              </a:solidFill>
            </a:endParaRPr>
          </a:p>
        </p:txBody>
      </p:sp>
      <p:sp>
        <p:nvSpPr>
          <p:cNvPr id="72" name="Rectangle 71">
            <a:extLst>
              <a:ext uri="{FF2B5EF4-FFF2-40B4-BE49-F238E27FC236}">
                <a16:creationId xmlns:a16="http://schemas.microsoft.com/office/drawing/2014/main" id="{6142E15B-F903-4DD7-87F9-0B0F334F6EB3}"/>
              </a:ext>
            </a:extLst>
          </p:cNvPr>
          <p:cNvSpPr/>
          <p:nvPr/>
        </p:nvSpPr>
        <p:spPr>
          <a:xfrm>
            <a:off x="0" y="3703470"/>
            <a:ext cx="4070451" cy="31545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nchor="ctr" anchorCtr="0">
            <a:noAutofit/>
          </a:bodyPr>
          <a:lstStyle/>
          <a:p>
            <a:pPr defTabSz="457184" rtl="0">
              <a:spcAft>
                <a:spcPts val="600"/>
              </a:spcAft>
            </a:pPr>
            <a:endParaRPr lang="fr-FR" sz="2400">
              <a:solidFill>
                <a:schemeClr val="accent1"/>
              </a:solidFill>
            </a:endParaRPr>
          </a:p>
        </p:txBody>
      </p:sp>
      <p:sp>
        <p:nvSpPr>
          <p:cNvPr id="69" name="Rectangle 68">
            <a:extLst>
              <a:ext uri="{FF2B5EF4-FFF2-40B4-BE49-F238E27FC236}">
                <a16:creationId xmlns:a16="http://schemas.microsoft.com/office/drawing/2014/main" id="{0482C156-C3CF-45DE-8BA7-0DFBF2DACCA0}"/>
              </a:ext>
            </a:extLst>
          </p:cNvPr>
          <p:cNvSpPr/>
          <p:nvPr/>
        </p:nvSpPr>
        <p:spPr>
          <a:xfrm>
            <a:off x="4063833" y="1164463"/>
            <a:ext cx="4075585" cy="253364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nchor="ctr" anchorCtr="0">
            <a:noAutofit/>
          </a:bodyPr>
          <a:lstStyle/>
          <a:p>
            <a:pPr defTabSz="457184" rtl="0">
              <a:spcAft>
                <a:spcPts val="600"/>
              </a:spcAft>
            </a:pPr>
            <a:endParaRPr lang="fr-FR" sz="2400">
              <a:solidFill>
                <a:schemeClr val="accent1"/>
              </a:solidFill>
            </a:endParaRPr>
          </a:p>
        </p:txBody>
      </p:sp>
      <p:sp>
        <p:nvSpPr>
          <p:cNvPr id="70" name="Rectangle 69" hidden="1">
            <a:extLst>
              <a:ext uri="{FF2B5EF4-FFF2-40B4-BE49-F238E27FC236}">
                <a16:creationId xmlns:a16="http://schemas.microsoft.com/office/drawing/2014/main" id="{DE60B48D-6E3B-4CB2-A584-1531F2D94BA2}"/>
              </a:ext>
            </a:extLst>
          </p:cNvPr>
          <p:cNvSpPr/>
          <p:nvPr/>
        </p:nvSpPr>
        <p:spPr>
          <a:xfrm>
            <a:off x="8137167" y="540899"/>
            <a:ext cx="4053600" cy="3168880"/>
          </a:xfrm>
          <a:prstGeom prst="rect">
            <a:avLst/>
          </a:prstGeom>
          <a:gradFill>
            <a:gsLst>
              <a:gs pos="0">
                <a:schemeClr val="accent1">
                  <a:lumMod val="5000"/>
                  <a:lumOff val="95000"/>
                </a:schemeClr>
              </a:gs>
              <a:gs pos="74000">
                <a:schemeClr val="tx2">
                  <a:lumMod val="45000"/>
                  <a:lumOff val="55000"/>
                </a:schemeClr>
              </a:gs>
              <a:gs pos="83000">
                <a:schemeClr val="tx2">
                  <a:lumMod val="45000"/>
                  <a:lumOff val="55000"/>
                </a:schemeClr>
              </a:gs>
              <a:gs pos="100000">
                <a:schemeClr val="tx2">
                  <a:lumMod val="30000"/>
                  <a:lumOff val="70000"/>
                </a:schemeClr>
              </a:gs>
            </a:gsLst>
            <a:lin ang="5400000" scaled="1"/>
          </a:gradFill>
        </p:spPr>
        <p:txBody>
          <a:bodyPr wrap="square" rtlCol="0" anchor="ctr" anchorCtr="0">
            <a:noAutofit/>
          </a:bodyPr>
          <a:lstStyle/>
          <a:p>
            <a:pPr defTabSz="457184" rtl="0">
              <a:spcAft>
                <a:spcPts val="600"/>
              </a:spcAft>
            </a:pPr>
            <a:endParaRPr lang="fr-FR" sz="2400">
              <a:solidFill>
                <a:schemeClr val="accent1"/>
              </a:solidFill>
            </a:endParaRPr>
          </a:p>
        </p:txBody>
      </p:sp>
      <p:sp>
        <p:nvSpPr>
          <p:cNvPr id="2" name="Titre 1">
            <a:extLst>
              <a:ext uri="{FF2B5EF4-FFF2-40B4-BE49-F238E27FC236}">
                <a16:creationId xmlns:a16="http://schemas.microsoft.com/office/drawing/2014/main" id="{6917D98D-C927-4A56-9B21-56495A5F1A1D}"/>
              </a:ext>
            </a:extLst>
          </p:cNvPr>
          <p:cNvSpPr>
            <a:spLocks noGrp="1"/>
          </p:cNvSpPr>
          <p:nvPr>
            <p:ph type="title"/>
          </p:nvPr>
        </p:nvSpPr>
        <p:spPr>
          <a:solidFill>
            <a:schemeClr val="tx2">
              <a:lumMod val="50000"/>
              <a:alpha val="90000"/>
            </a:schemeClr>
          </a:solidFill>
        </p:spPr>
        <p:txBody>
          <a:bodyPr rtlCol="0"/>
          <a:lstStyle/>
          <a:p>
            <a:pPr rtl="0"/>
            <a:r>
              <a:rPr lang="ru"/>
              <a:t>Адаптивность аксессуаров</a:t>
            </a:r>
            <a:endParaRPr lang="en-GB" dirty="0"/>
          </a:p>
        </p:txBody>
      </p:sp>
      <p:sp>
        <p:nvSpPr>
          <p:cNvPr id="3" name="Espace réservé du pied de page 2">
            <a:extLst>
              <a:ext uri="{FF2B5EF4-FFF2-40B4-BE49-F238E27FC236}">
                <a16:creationId xmlns:a16="http://schemas.microsoft.com/office/drawing/2014/main" id="{5D2C301A-AAB6-4CE7-B6DE-2B059B63EA4B}"/>
              </a:ext>
            </a:extLst>
          </p:cNvPr>
          <p:cNvSpPr>
            <a:spLocks noGrp="1"/>
          </p:cNvSpPr>
          <p:nvPr>
            <p:ph type="ftr" sz="quarter" idx="11"/>
          </p:nvPr>
        </p:nvSpPr>
        <p:spPr>
          <a:noFill/>
        </p:spPr>
        <p:txBody>
          <a:bodyPr rtlCol="0"/>
          <a:lstStyle/>
          <a:p>
            <a:pPr rtl="0"/>
            <a:r>
              <a:rPr lang="ru">
                <a:solidFill>
                  <a:schemeClr val="tx2">
                    <a:lumMod val="50000"/>
                  </a:schemeClr>
                </a:solidFill>
              </a:rPr>
              <a:t>Конфиденциальная собственность компании Schneider Electric |</a:t>
            </a:r>
            <a:endParaRPr lang="fr-FR" dirty="0">
              <a:solidFill>
                <a:schemeClr val="tx2">
                  <a:lumMod val="50000"/>
                </a:schemeClr>
              </a:solidFill>
            </a:endParaRPr>
          </a:p>
        </p:txBody>
      </p:sp>
      <p:sp>
        <p:nvSpPr>
          <p:cNvPr id="4" name="Espace réservé du numéro de diapositive 3">
            <a:extLst>
              <a:ext uri="{FF2B5EF4-FFF2-40B4-BE49-F238E27FC236}">
                <a16:creationId xmlns:a16="http://schemas.microsoft.com/office/drawing/2014/main" id="{8E03ECD9-61B3-403A-807C-94AB2C829BBE}"/>
              </a:ext>
            </a:extLst>
          </p:cNvPr>
          <p:cNvSpPr>
            <a:spLocks noGrp="1"/>
          </p:cNvSpPr>
          <p:nvPr>
            <p:ph type="sldNum" sz="quarter" idx="12"/>
          </p:nvPr>
        </p:nvSpPr>
        <p:spPr>
          <a:noFill/>
        </p:spPr>
        <p:txBody>
          <a:bodyPr rtlCol="0"/>
          <a:lstStyle/>
          <a:p>
            <a:pPr rtl="0"/>
            <a:fld id="{B0616F22-69CE-4C7F-A3C5-E8E7ED5497B8}" type="slidenum">
              <a:rPr lang="fr-FR" smtClean="0">
                <a:solidFill>
                  <a:schemeClr val="tx2">
                    <a:lumMod val="50000"/>
                  </a:schemeClr>
                </a:solidFill>
              </a:rPr>
              <a:pPr/>
              <a:t>22</a:t>
            </a:fld>
            <a:endParaRPr lang="fr-FR">
              <a:solidFill>
                <a:schemeClr val="tx2">
                  <a:lumMod val="50000"/>
                </a:schemeClr>
              </a:solidFill>
            </a:endParaRPr>
          </a:p>
        </p:txBody>
      </p:sp>
      <p:sp>
        <p:nvSpPr>
          <p:cNvPr id="6" name="ZoneTexte 5">
            <a:extLst>
              <a:ext uri="{FF2B5EF4-FFF2-40B4-BE49-F238E27FC236}">
                <a16:creationId xmlns:a16="http://schemas.microsoft.com/office/drawing/2014/main" id="{905AD692-10BD-4773-B048-61976524765A}"/>
              </a:ext>
            </a:extLst>
          </p:cNvPr>
          <p:cNvSpPr txBox="1"/>
          <p:nvPr/>
        </p:nvSpPr>
        <p:spPr>
          <a:xfrm>
            <a:off x="4072758" y="540002"/>
            <a:ext cx="4061521" cy="1002014"/>
          </a:xfrm>
          <a:prstGeom prst="rect">
            <a:avLst/>
          </a:prstGeom>
          <a:solidFill>
            <a:schemeClr val="bg2"/>
          </a:solidFill>
        </p:spPr>
        <p:txBody>
          <a:bodyPr wrap="square" lIns="672000" tIns="96000" rtlCol="0" anchor="t" anchorCtr="0">
            <a:noAutofit/>
          </a:bodyPr>
          <a:lstStyle/>
          <a:p>
            <a:pPr marL="122764" indent="-122764" rtl="0">
              <a:spcBef>
                <a:spcPts val="267"/>
              </a:spcBef>
              <a:spcAft>
                <a:spcPts val="267"/>
              </a:spcAft>
              <a:buFont typeface="Arial" pitchFamily="34" charset="0"/>
              <a:buChar char="•"/>
            </a:pPr>
            <a:endParaRPr lang="en-US" sz="1467" dirty="0">
              <a:solidFill>
                <a:srgbClr val="626469"/>
              </a:solidFill>
            </a:endParaRPr>
          </a:p>
        </p:txBody>
      </p:sp>
      <p:sp>
        <p:nvSpPr>
          <p:cNvPr id="7" name="Content Placeholder 5">
            <a:extLst>
              <a:ext uri="{FF2B5EF4-FFF2-40B4-BE49-F238E27FC236}">
                <a16:creationId xmlns:a16="http://schemas.microsoft.com/office/drawing/2014/main" id="{2D178E2A-A9C0-4E2E-96D9-1F715C6753A5}"/>
              </a:ext>
            </a:extLst>
          </p:cNvPr>
          <p:cNvSpPr txBox="1">
            <a:spLocks/>
          </p:cNvSpPr>
          <p:nvPr/>
        </p:nvSpPr>
        <p:spPr>
          <a:xfrm>
            <a:off x="1" y="540001"/>
            <a:ext cx="4077281" cy="1000800"/>
          </a:xfrm>
          <a:prstGeom prst="rect">
            <a:avLst/>
          </a:prstGeom>
          <a:solidFill>
            <a:schemeClr val="tx2"/>
          </a:solidFill>
        </p:spPr>
        <p:txBody>
          <a:bodyPr vert="horz" wrap="square" lIns="144000" tIns="144000" rIns="48000" bIns="48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Rounded MT Std Light" panose="020F0302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Std Light" panose="020F0302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Rounded MT Std Light" panose="020F0302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Rounded MT Std Light" panose="020F0302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Rounded MT Std Light" panose="020F0302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Font typeface="Arial" panose="020B0604020202020204" pitchFamily="34" charset="0"/>
              <a:buNone/>
            </a:pPr>
            <a:r>
              <a:rPr lang="ru" sz="1400" dirty="0">
                <a:solidFill>
                  <a:schemeClr val="bg1"/>
                </a:solidFill>
                <a:latin typeface="Arial Rounded MT Bold" panose="020F0704030504030204" pitchFamily="34" charset="0"/>
              </a:rPr>
              <a:t>Подключение с помощью клемм EverLink™ или кабелей с наконечниками</a:t>
            </a:r>
          </a:p>
          <a:p>
            <a:pPr marL="0" indent="0" algn="ctr" rtl="0">
              <a:buFont typeface="Arial" panose="020B0604020202020204" pitchFamily="34" charset="0"/>
              <a:buNone/>
            </a:pPr>
            <a:r>
              <a:rPr lang="ru" sz="1400" i="1" dirty="0">
                <a:solidFill>
                  <a:schemeClr val="bg1"/>
                </a:solidFill>
                <a:latin typeface="+mn-lt"/>
              </a:rPr>
              <a:t>Возможна замена на месте</a:t>
            </a:r>
          </a:p>
        </p:txBody>
      </p:sp>
      <p:sp>
        <p:nvSpPr>
          <p:cNvPr id="14" name="Content Placeholder 5">
            <a:extLst>
              <a:ext uri="{FF2B5EF4-FFF2-40B4-BE49-F238E27FC236}">
                <a16:creationId xmlns:a16="http://schemas.microsoft.com/office/drawing/2014/main" id="{A1D730E3-3835-439F-9412-51835E3D82FB}"/>
              </a:ext>
            </a:extLst>
          </p:cNvPr>
          <p:cNvSpPr txBox="1">
            <a:spLocks/>
          </p:cNvSpPr>
          <p:nvPr/>
        </p:nvSpPr>
        <p:spPr>
          <a:xfrm>
            <a:off x="4716891" y="620652"/>
            <a:ext cx="2773254" cy="958712"/>
          </a:xfrm>
          <a:prstGeom prst="rect">
            <a:avLst/>
          </a:prstGeom>
          <a:noFill/>
        </p:spPr>
        <p:txBody>
          <a:bodyPr vert="horz" wrap="square" lIns="48000" tIns="48000" rIns="48000" bIns="48000" rtlCol="0">
            <a:spAutoFit/>
          </a:bodyPr>
          <a:lstStyle>
            <a:defPPr>
              <a:defRPr lang="en-US"/>
            </a:defPPr>
            <a:lvl1pPr indent="0" algn="ctr">
              <a:spcBef>
                <a:spcPts val="500"/>
              </a:spcBef>
              <a:spcAft>
                <a:spcPts val="500"/>
              </a:spcAft>
              <a:buClr>
                <a:schemeClr val="bg2"/>
              </a:buClr>
              <a:buFont typeface="Arial" panose="020B0604020202020204" pitchFamily="34" charset="0"/>
              <a:buNone/>
              <a:defRPr sz="1200">
                <a:solidFill>
                  <a:schemeClr val="bg1"/>
                </a:solidFill>
              </a:defRPr>
            </a:lvl1pPr>
            <a:lvl2pPr marL="361950" indent="-182563" defTabSz="447675">
              <a:spcBef>
                <a:spcPts val="500"/>
              </a:spcBef>
              <a:spcAft>
                <a:spcPts val="500"/>
              </a:spcAft>
              <a:buClr>
                <a:srgbClr val="36C746"/>
              </a:buClr>
              <a:buFont typeface="Arial"/>
              <a:buChar char="•"/>
              <a:defRPr sz="1200">
                <a:solidFill>
                  <a:schemeClr val="accent1"/>
                </a:solidFill>
                <a:latin typeface="Arial"/>
                <a:cs typeface="Arial"/>
              </a:defRPr>
            </a:lvl2pPr>
            <a:lvl3pPr marL="538163" indent="-179388">
              <a:spcBef>
                <a:spcPts val="500"/>
              </a:spcBef>
              <a:spcAft>
                <a:spcPts val="500"/>
              </a:spcAft>
              <a:buClr>
                <a:srgbClr val="36C746"/>
              </a:buClr>
              <a:buFont typeface="Arial" panose="020B0604020202020204" pitchFamily="34" charset="0"/>
              <a:buChar char="–"/>
              <a:defRPr sz="1100">
                <a:solidFill>
                  <a:schemeClr val="accent1"/>
                </a:solidFill>
                <a:latin typeface="Arial"/>
                <a:cs typeface="Arial"/>
              </a:defRPr>
            </a:lvl3pPr>
            <a:lvl4pPr marL="719138" indent="-179388">
              <a:spcBef>
                <a:spcPts val="500"/>
              </a:spcBef>
              <a:spcAft>
                <a:spcPts val="500"/>
              </a:spcAft>
              <a:buClr>
                <a:srgbClr val="36C746"/>
              </a:buClr>
              <a:buFont typeface="Arial" panose="020B0604020202020204" pitchFamily="34" charset="0"/>
              <a:buChar char="–"/>
              <a:defRPr sz="1050">
                <a:solidFill>
                  <a:schemeClr val="accent1"/>
                </a:solidFill>
                <a:latin typeface="Arial"/>
                <a:cs typeface="Arial"/>
              </a:defRPr>
            </a:lvl4pPr>
            <a:lvl5pPr marL="896938" indent="-185738">
              <a:spcBef>
                <a:spcPts val="500"/>
              </a:spcBef>
              <a:spcAft>
                <a:spcPts val="500"/>
              </a:spcAft>
              <a:buClr>
                <a:srgbClr val="36C746"/>
              </a:buClr>
              <a:buFont typeface="Arial" panose="020B0604020202020204" pitchFamily="34" charset="0"/>
              <a:buChar char="–"/>
              <a:defRPr sz="1050">
                <a:solidFill>
                  <a:schemeClr val="accent1"/>
                </a:solidFill>
                <a:latin typeface="Arial"/>
                <a:cs typeface="Arial"/>
              </a:defRPr>
            </a:lvl5pPr>
            <a:lvl6pPr marL="896112" indent="-182880">
              <a:spcBef>
                <a:spcPts val="500"/>
              </a:spcBef>
              <a:spcAft>
                <a:spcPts val="500"/>
              </a:spcAft>
              <a:buClr>
                <a:schemeClr val="bg2"/>
              </a:buClr>
              <a:buFont typeface="Arial" panose="020B0604020202020204" pitchFamily="34" charset="0"/>
              <a:buChar char="–"/>
              <a:defRPr sz="1050" baseline="0">
                <a:solidFill>
                  <a:schemeClr val="accent1"/>
                </a:solidFill>
                <a:latin typeface="Arial" panose="020B0604020202020204" pitchFamily="34" charset="0"/>
                <a:cs typeface="Arial" panose="020B0604020202020204" pitchFamily="34" charset="0"/>
              </a:defRPr>
            </a:lvl6pPr>
            <a:lvl7pPr marL="896112" indent="-182880">
              <a:spcBef>
                <a:spcPts val="500"/>
              </a:spcBef>
              <a:spcAft>
                <a:spcPts val="500"/>
              </a:spcAft>
              <a:buClr>
                <a:schemeClr val="bg2"/>
              </a:buClr>
              <a:buFont typeface="Arial" panose="020B0604020202020204" pitchFamily="34" charset="0"/>
              <a:buChar char="–"/>
              <a:defRPr sz="1050">
                <a:solidFill>
                  <a:schemeClr val="accent1"/>
                </a:solidFill>
                <a:latin typeface="Arial" panose="020B0604020202020204" pitchFamily="34" charset="0"/>
                <a:cs typeface="Arial" panose="020B0604020202020204" pitchFamily="34" charset="0"/>
              </a:defRPr>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rtl="0"/>
            <a:r>
              <a:rPr lang="ru" sz="1400" dirty="0">
                <a:latin typeface="Arial Rounded MT Bold" panose="020F0704030504030204" pitchFamily="34" charset="0"/>
              </a:rPr>
              <a:t>Биты с ограничением </a:t>
            </a:r>
            <a:br>
              <a:rPr lang="en-US" sz="1400" dirty="0">
                <a:latin typeface="Arial Rounded MT Bold" panose="020F0704030504030204" pitchFamily="34" charset="0"/>
              </a:rPr>
            </a:br>
            <a:r>
              <a:rPr lang="ru" sz="1400" dirty="0">
                <a:latin typeface="Arial Rounded MT Bold" panose="020F0704030504030204" pitchFamily="34" charset="0"/>
              </a:rPr>
              <a:t>крутящего момента </a:t>
            </a:r>
            <a:br>
              <a:rPr lang="en-US" sz="1400" dirty="0"/>
            </a:br>
            <a:r>
              <a:rPr lang="ru" sz="1400" i="1" dirty="0"/>
              <a:t>Не требуется специальный инструмент</a:t>
            </a:r>
          </a:p>
        </p:txBody>
      </p:sp>
      <p:pic>
        <p:nvPicPr>
          <p:cNvPr id="15" name="Picture 14">
            <a:extLst>
              <a:ext uri="{FF2B5EF4-FFF2-40B4-BE49-F238E27FC236}">
                <a16:creationId xmlns:a16="http://schemas.microsoft.com/office/drawing/2014/main" id="{A2190339-EDB9-43CB-A377-A1065F72AC09}"/>
              </a:ext>
            </a:extLst>
          </p:cNvPr>
          <p:cNvPicPr>
            <a:picLocks noChangeAspect="1" noChangeArrowheads="1"/>
          </p:cNvPicPr>
          <p:nvPr/>
        </p:nvPicPr>
        <p:blipFill>
          <a:blip r:embed="rId3" cstate="email"/>
          <a:stretch>
            <a:fillRect/>
          </a:stretch>
        </p:blipFill>
        <p:spPr bwMode="auto">
          <a:xfrm>
            <a:off x="10794274" y="1656921"/>
            <a:ext cx="1106431" cy="943186"/>
          </a:xfrm>
          <a:prstGeom prst="rect">
            <a:avLst/>
          </a:prstGeom>
        </p:spPr>
      </p:pic>
      <p:pic>
        <p:nvPicPr>
          <p:cNvPr id="16" name="Picture 15">
            <a:extLst>
              <a:ext uri="{FF2B5EF4-FFF2-40B4-BE49-F238E27FC236}">
                <a16:creationId xmlns:a16="http://schemas.microsoft.com/office/drawing/2014/main" id="{ECAF4FAC-1810-4799-9C93-6E591B57AB47}"/>
              </a:ext>
            </a:extLst>
          </p:cNvPr>
          <p:cNvPicPr>
            <a:picLocks noChangeAspect="1" noChangeArrowheads="1"/>
          </p:cNvPicPr>
          <p:nvPr/>
        </p:nvPicPr>
        <p:blipFill>
          <a:blip r:embed="rId4" cstate="email"/>
          <a:stretch>
            <a:fillRect/>
          </a:stretch>
        </p:blipFill>
        <p:spPr bwMode="auto">
          <a:xfrm>
            <a:off x="10800563" y="2593708"/>
            <a:ext cx="1047481" cy="944548"/>
          </a:xfrm>
          <a:prstGeom prst="rect">
            <a:avLst/>
          </a:prstGeom>
        </p:spPr>
      </p:pic>
      <p:pic>
        <p:nvPicPr>
          <p:cNvPr id="18" name="Picture 16">
            <a:extLst>
              <a:ext uri="{FF2B5EF4-FFF2-40B4-BE49-F238E27FC236}">
                <a16:creationId xmlns:a16="http://schemas.microsoft.com/office/drawing/2014/main" id="{889606D5-1BBB-4E08-A532-CA4CC1AF0923}"/>
              </a:ext>
            </a:extLst>
          </p:cNvPr>
          <p:cNvPicPr>
            <a:picLocks noChangeAspect="1" noChangeArrowheads="1"/>
          </p:cNvPicPr>
          <p:nvPr/>
        </p:nvPicPr>
        <p:blipFill>
          <a:blip r:embed="rId5" cstate="email"/>
          <a:stretch>
            <a:fillRect/>
          </a:stretch>
        </p:blipFill>
        <p:spPr bwMode="auto">
          <a:xfrm>
            <a:off x="6280525" y="1989163"/>
            <a:ext cx="1003175" cy="960615"/>
          </a:xfrm>
          <a:prstGeom prst="rect">
            <a:avLst/>
          </a:prstGeom>
          <a:noFill/>
        </p:spPr>
      </p:pic>
      <p:pic>
        <p:nvPicPr>
          <p:cNvPr id="19" name="Picture 17">
            <a:extLst>
              <a:ext uri="{FF2B5EF4-FFF2-40B4-BE49-F238E27FC236}">
                <a16:creationId xmlns:a16="http://schemas.microsoft.com/office/drawing/2014/main" id="{D89ED286-7888-435E-ABCA-356835A872DA}"/>
              </a:ext>
            </a:extLst>
          </p:cNvPr>
          <p:cNvPicPr>
            <a:picLocks noChangeAspect="1" noChangeArrowheads="1"/>
          </p:cNvPicPr>
          <p:nvPr/>
        </p:nvPicPr>
        <p:blipFill>
          <a:blip r:embed="rId6" cstate="email"/>
          <a:stretch>
            <a:fillRect/>
          </a:stretch>
        </p:blipFill>
        <p:spPr bwMode="auto">
          <a:xfrm>
            <a:off x="4939840" y="1990583"/>
            <a:ext cx="1017948" cy="963088"/>
          </a:xfrm>
          <a:prstGeom prst="rect">
            <a:avLst/>
          </a:prstGeom>
          <a:noFill/>
        </p:spPr>
      </p:pic>
      <p:sp>
        <p:nvSpPr>
          <p:cNvPr id="20" name="Rectangle 19">
            <a:extLst>
              <a:ext uri="{FF2B5EF4-FFF2-40B4-BE49-F238E27FC236}">
                <a16:creationId xmlns:a16="http://schemas.microsoft.com/office/drawing/2014/main" id="{18EC0011-0B4F-4F51-AFAF-527B06531C00}"/>
              </a:ext>
            </a:extLst>
          </p:cNvPr>
          <p:cNvSpPr/>
          <p:nvPr/>
        </p:nvSpPr>
        <p:spPr>
          <a:xfrm>
            <a:off x="8136000" y="3700950"/>
            <a:ext cx="4056000" cy="990000"/>
          </a:xfrm>
          <a:prstGeom prst="rect">
            <a:avLst/>
          </a:prstGeom>
          <a:solidFill>
            <a:schemeClr val="bg2">
              <a:alpha val="88000"/>
            </a:schemeClr>
          </a:solidFill>
        </p:spPr>
        <p:txBody>
          <a:bodyPr vert="horz" wrap="square" lIns="900000" tIns="46800" rIns="144000" bIns="48000" rtlCol="0" anchor="ctr" anchorCtr="0">
            <a:noAutofit/>
          </a:bodyPr>
          <a:lstStyle/>
          <a:p>
            <a:pPr algn="ctr">
              <a:spcBef>
                <a:spcPts val="667"/>
              </a:spcBef>
              <a:spcAft>
                <a:spcPts val="667"/>
              </a:spcAft>
              <a:buClr>
                <a:schemeClr val="bg2"/>
              </a:buClr>
            </a:pPr>
            <a:r>
              <a:rPr lang="ru" sz="1400" dirty="0">
                <a:solidFill>
                  <a:schemeClr val="bg1"/>
                </a:solidFill>
                <a:latin typeface="Arial Rounded MT Bold" panose="020F0704030504030204" pitchFamily="34" charset="0"/>
              </a:rPr>
              <a:t>Модуль дифференциации </a:t>
            </a:r>
            <a:r>
              <a:rPr lang="ru-RU" sz="1400" dirty="0">
                <a:solidFill>
                  <a:schemeClr val="bg1"/>
                </a:solidFill>
                <a:latin typeface="Arial Rounded MT Bold" panose="020F0704030504030204" pitchFamily="34" charset="0"/>
              </a:rPr>
              <a:t>аварийных сигналов и типа аварии</a:t>
            </a:r>
            <a:endParaRPr lang="ru" sz="1400" dirty="0">
              <a:solidFill>
                <a:schemeClr val="bg1"/>
              </a:solidFill>
              <a:latin typeface="Arial Rounded MT Bold" panose="020F0704030504030204" pitchFamily="34" charset="0"/>
            </a:endParaRPr>
          </a:p>
        </p:txBody>
      </p:sp>
      <p:sp>
        <p:nvSpPr>
          <p:cNvPr id="21" name="Rectangle 20">
            <a:extLst>
              <a:ext uri="{FF2B5EF4-FFF2-40B4-BE49-F238E27FC236}">
                <a16:creationId xmlns:a16="http://schemas.microsoft.com/office/drawing/2014/main" id="{F420D489-20DB-4432-A3A3-118AB5E233E6}"/>
              </a:ext>
            </a:extLst>
          </p:cNvPr>
          <p:cNvSpPr/>
          <p:nvPr/>
        </p:nvSpPr>
        <p:spPr>
          <a:xfrm>
            <a:off x="2591" y="3698998"/>
            <a:ext cx="4070167" cy="990000"/>
          </a:xfrm>
          <a:prstGeom prst="rect">
            <a:avLst/>
          </a:prstGeom>
          <a:solidFill>
            <a:schemeClr val="bg2">
              <a:alpha val="88000"/>
            </a:schemeClr>
          </a:solidFill>
        </p:spPr>
        <p:txBody>
          <a:bodyPr vert="horz" wrap="square" lIns="48000" tIns="48000" rIns="48000" bIns="48000" rtlCol="0" anchor="ctr">
            <a:noAutofit/>
          </a:bodyPr>
          <a:lstStyle/>
          <a:p>
            <a:pPr algn="ctr" rtl="0">
              <a:spcBef>
                <a:spcPts val="667"/>
              </a:spcBef>
              <a:spcAft>
                <a:spcPts val="667"/>
              </a:spcAft>
              <a:buClr>
                <a:schemeClr val="bg2"/>
              </a:buClr>
            </a:pPr>
            <a:endParaRPr lang="en-US" sz="1600" dirty="0">
              <a:solidFill>
                <a:schemeClr val="bg1"/>
              </a:solidFill>
              <a:latin typeface="Arial Rounded MT Bold" panose="020F0704030504030204" pitchFamily="34" charset="0"/>
            </a:endParaRPr>
          </a:p>
        </p:txBody>
      </p:sp>
      <p:grpSp>
        <p:nvGrpSpPr>
          <p:cNvPr id="22" name="Groupe 21">
            <a:extLst>
              <a:ext uri="{FF2B5EF4-FFF2-40B4-BE49-F238E27FC236}">
                <a16:creationId xmlns:a16="http://schemas.microsoft.com/office/drawing/2014/main" id="{3257D04F-844D-4419-9BD7-C653D35B3DAB}"/>
              </a:ext>
            </a:extLst>
          </p:cNvPr>
          <p:cNvGrpSpPr/>
          <p:nvPr/>
        </p:nvGrpSpPr>
        <p:grpSpPr>
          <a:xfrm>
            <a:off x="1809547" y="5614656"/>
            <a:ext cx="1996370" cy="1108434"/>
            <a:chOff x="1945169" y="3777156"/>
            <a:chExt cx="1945159" cy="1080000"/>
          </a:xfrm>
        </p:grpSpPr>
        <p:pic>
          <p:nvPicPr>
            <p:cNvPr id="23" name="Picture 2" descr="C:\Users\vpham\Documents\Demand Generation\Acesssoires Pics\LV426934_Image.jpg">
              <a:extLst>
                <a:ext uri="{FF2B5EF4-FFF2-40B4-BE49-F238E27FC236}">
                  <a16:creationId xmlns:a16="http://schemas.microsoft.com/office/drawing/2014/main" id="{F7968EE8-C10C-4F84-A4DB-1ABA28D2626A}"/>
                </a:ext>
              </a:extLst>
            </p:cNvPr>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2544593" y="3777156"/>
              <a:ext cx="1345735" cy="1080000"/>
            </a:xfrm>
            <a:prstGeom prst="rect">
              <a:avLst/>
            </a:prstGeom>
            <a:noFill/>
            <a:effectLst>
              <a:outerShdw blurRad="63500" sx="102000" sy="102000" algn="ctr" rotWithShape="0">
                <a:prstClr val="black">
                  <a:alpha val="40000"/>
                </a:prstClr>
              </a:outerShdw>
            </a:effectLst>
          </p:spPr>
        </p:pic>
        <p:pic>
          <p:nvPicPr>
            <p:cNvPr id="24" name="Picture 3" descr="C:\Users\vpham\Documents\Demand Generation\Acesssoires Pics\LV426932_Image.jpg">
              <a:extLst>
                <a:ext uri="{FF2B5EF4-FFF2-40B4-BE49-F238E27FC236}">
                  <a16:creationId xmlns:a16="http://schemas.microsoft.com/office/drawing/2014/main" id="{7F512856-B37B-4E95-8984-78F646D99F45}"/>
                </a:ext>
              </a:extLst>
            </p:cNvPr>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1945169" y="3777156"/>
              <a:ext cx="1349140" cy="1080000"/>
            </a:xfrm>
            <a:prstGeom prst="rect">
              <a:avLst/>
            </a:prstGeom>
            <a:noFill/>
            <a:effectLst>
              <a:outerShdw blurRad="63500" sx="102000" sy="102000" algn="ctr" rotWithShape="0">
                <a:prstClr val="black">
                  <a:alpha val="40000"/>
                </a:prstClr>
              </a:outerShdw>
            </a:effectLst>
          </p:spPr>
        </p:pic>
      </p:grpSp>
      <p:sp>
        <p:nvSpPr>
          <p:cNvPr id="26" name="Content Placeholder 6">
            <a:extLst>
              <a:ext uri="{FF2B5EF4-FFF2-40B4-BE49-F238E27FC236}">
                <a16:creationId xmlns:a16="http://schemas.microsoft.com/office/drawing/2014/main" id="{B3C8050C-2EB5-4A4B-A854-FCA158CB4FD2}"/>
              </a:ext>
            </a:extLst>
          </p:cNvPr>
          <p:cNvSpPr txBox="1">
            <a:spLocks/>
          </p:cNvSpPr>
          <p:nvPr/>
        </p:nvSpPr>
        <p:spPr>
          <a:xfrm>
            <a:off x="5083397" y="3092963"/>
            <a:ext cx="730835" cy="215444"/>
          </a:xfrm>
          <a:prstGeom prst="rect">
            <a:avLst/>
          </a:prstGeom>
        </p:spPr>
        <p:txBody>
          <a:bodyPr vert="horz" wrap="square" lIns="0" tIns="0" rIns="0" bIns="0" rtlCol="0">
            <a:spAutoFit/>
          </a:bodyPr>
          <a:lstStyle/>
          <a:p>
            <a:pPr marL="21166" algn="ctr" defTabSz="609585" rtl="0">
              <a:spcBef>
                <a:spcPts val="667"/>
              </a:spcBef>
              <a:spcAft>
                <a:spcPts val="667"/>
              </a:spcAft>
              <a:buClr>
                <a:schemeClr val="bg2"/>
              </a:buClr>
              <a:defRPr/>
            </a:pPr>
            <a:r>
              <a:rPr lang="ru" sz="1400" i="1">
                <a:solidFill>
                  <a:schemeClr val="bg2">
                    <a:lumMod val="75000"/>
                  </a:schemeClr>
                </a:solidFill>
                <a:cs typeface="Arial"/>
              </a:rPr>
              <a:t>9 Нм</a:t>
            </a:r>
          </a:p>
        </p:txBody>
      </p:sp>
      <p:sp>
        <p:nvSpPr>
          <p:cNvPr id="27" name="Content Placeholder 6">
            <a:extLst>
              <a:ext uri="{FF2B5EF4-FFF2-40B4-BE49-F238E27FC236}">
                <a16:creationId xmlns:a16="http://schemas.microsoft.com/office/drawing/2014/main" id="{673702DA-1324-4421-8BC9-53CC0305466F}"/>
              </a:ext>
            </a:extLst>
          </p:cNvPr>
          <p:cNvSpPr txBox="1">
            <a:spLocks/>
          </p:cNvSpPr>
          <p:nvPr/>
        </p:nvSpPr>
        <p:spPr>
          <a:xfrm>
            <a:off x="6416695" y="3092963"/>
            <a:ext cx="730835" cy="215444"/>
          </a:xfrm>
          <a:prstGeom prst="rect">
            <a:avLst/>
          </a:prstGeom>
        </p:spPr>
        <p:txBody>
          <a:bodyPr vert="horz" wrap="square" lIns="0" tIns="0" rIns="0" bIns="0" rtlCol="0">
            <a:spAutoFit/>
          </a:bodyPr>
          <a:lstStyle/>
          <a:p>
            <a:pPr marL="21166" algn="ctr" defTabSz="609585" rtl="0">
              <a:spcBef>
                <a:spcPts val="667"/>
              </a:spcBef>
              <a:spcAft>
                <a:spcPts val="667"/>
              </a:spcAft>
              <a:buClr>
                <a:schemeClr val="bg2"/>
              </a:buClr>
              <a:defRPr/>
            </a:pPr>
            <a:r>
              <a:rPr lang="ru" sz="1400" i="1">
                <a:solidFill>
                  <a:schemeClr val="bg2">
                    <a:lumMod val="75000"/>
                  </a:schemeClr>
                </a:solidFill>
                <a:cs typeface="Arial"/>
              </a:rPr>
              <a:t>5 Нм</a:t>
            </a:r>
          </a:p>
        </p:txBody>
      </p:sp>
      <p:sp>
        <p:nvSpPr>
          <p:cNvPr id="29" name="Content Placeholder 6">
            <a:extLst>
              <a:ext uri="{FF2B5EF4-FFF2-40B4-BE49-F238E27FC236}">
                <a16:creationId xmlns:a16="http://schemas.microsoft.com/office/drawing/2014/main" id="{135234F6-9748-4571-AD2D-58ABAAB94245}"/>
              </a:ext>
            </a:extLst>
          </p:cNvPr>
          <p:cNvSpPr txBox="1">
            <a:spLocks/>
          </p:cNvSpPr>
          <p:nvPr/>
        </p:nvSpPr>
        <p:spPr>
          <a:xfrm>
            <a:off x="8140670" y="2979437"/>
            <a:ext cx="2653604" cy="646331"/>
          </a:xfrm>
          <a:prstGeom prst="rect">
            <a:avLst/>
          </a:prstGeom>
        </p:spPr>
        <p:txBody>
          <a:bodyPr vert="horz" wrap="square" lIns="0" tIns="0" rIns="0" bIns="0" rtlCol="0">
            <a:spAutoFit/>
          </a:bodyPr>
          <a:lstStyle/>
          <a:p>
            <a:pPr marL="21166" algn="ctr" defTabSz="609585">
              <a:spcBef>
                <a:spcPts val="667"/>
              </a:spcBef>
              <a:spcAft>
                <a:spcPts val="667"/>
              </a:spcAft>
              <a:buClr>
                <a:schemeClr val="bg2"/>
              </a:buClr>
              <a:defRPr/>
            </a:pPr>
            <a:r>
              <a:rPr lang="ru-RU" sz="1400" i="1" dirty="0">
                <a:solidFill>
                  <a:schemeClr val="tx2"/>
                </a:solidFill>
                <a:cs typeface="Arial"/>
              </a:rPr>
              <a:t>Прозрачная </a:t>
            </a:r>
            <a:r>
              <a:rPr lang="ru-RU" sz="1400" i="1" dirty="0" err="1">
                <a:solidFill>
                  <a:schemeClr val="tx2"/>
                </a:solidFill>
                <a:cs typeface="Arial"/>
              </a:rPr>
              <a:t>клеммная</a:t>
            </a:r>
            <a:r>
              <a:rPr lang="ru-RU" sz="1400" i="1" dirty="0">
                <a:solidFill>
                  <a:schemeClr val="tx2"/>
                </a:solidFill>
                <a:cs typeface="Arial"/>
              </a:rPr>
              <a:t> заглушка разъема для кабелей </a:t>
            </a:r>
            <a:br>
              <a:rPr lang="ru-RU" sz="1400" i="1" dirty="0">
                <a:solidFill>
                  <a:schemeClr val="tx2"/>
                </a:solidFill>
                <a:cs typeface="Arial"/>
              </a:rPr>
            </a:br>
            <a:r>
              <a:rPr lang="ru-RU" sz="1400" i="1" dirty="0">
                <a:solidFill>
                  <a:schemeClr val="tx2"/>
                </a:solidFill>
                <a:cs typeface="Arial"/>
              </a:rPr>
              <a:t>с наконечниками</a:t>
            </a:r>
            <a:r>
              <a:rPr lang="ru" sz="1400" i="1" dirty="0">
                <a:solidFill>
                  <a:schemeClr val="tx2"/>
                </a:solidFill>
                <a:cs typeface="Arial"/>
              </a:rPr>
              <a:t> IP 40</a:t>
            </a:r>
          </a:p>
        </p:txBody>
      </p:sp>
      <p:sp>
        <p:nvSpPr>
          <p:cNvPr id="30" name="ZoneTexte 29">
            <a:extLst>
              <a:ext uri="{FF2B5EF4-FFF2-40B4-BE49-F238E27FC236}">
                <a16:creationId xmlns:a16="http://schemas.microsoft.com/office/drawing/2014/main" id="{B34EBF59-725C-40E1-8065-4DBE9602E693}"/>
              </a:ext>
            </a:extLst>
          </p:cNvPr>
          <p:cNvSpPr txBox="1"/>
          <p:nvPr/>
        </p:nvSpPr>
        <p:spPr>
          <a:xfrm>
            <a:off x="8134280" y="540002"/>
            <a:ext cx="4052463" cy="1001462"/>
          </a:xfrm>
          <a:prstGeom prst="rect">
            <a:avLst/>
          </a:prstGeom>
          <a:solidFill>
            <a:schemeClr val="tx2"/>
          </a:solidFill>
        </p:spPr>
        <p:txBody>
          <a:bodyPr wrap="square" lIns="48000" tIns="48000" rIns="48000" bIns="48000" rtlCol="0" anchor="ctr">
            <a:noAutofit/>
          </a:bodyPr>
          <a:lstStyle/>
          <a:p>
            <a:pPr algn="ctr" rtl="0"/>
            <a:r>
              <a:rPr lang="ru" sz="1400" dirty="0">
                <a:solidFill>
                  <a:schemeClr val="bg1"/>
                </a:solidFill>
                <a:latin typeface="Arial Rounded MT Bold" panose="020F0704030504030204" pitchFamily="34" charset="0"/>
              </a:rPr>
              <a:t>Аксессуары для изолирования</a:t>
            </a:r>
          </a:p>
        </p:txBody>
      </p:sp>
      <p:pic>
        <p:nvPicPr>
          <p:cNvPr id="31" name="Image 30"/>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073568" y="3698758"/>
            <a:ext cx="4052237" cy="3159240"/>
          </a:xfrm>
          <a:prstGeom prst="rect">
            <a:avLst/>
          </a:prstGeom>
        </p:spPr>
      </p:pic>
      <p:pic>
        <p:nvPicPr>
          <p:cNvPr id="55" name="Image 54"/>
          <p:cNvPicPr>
            <a:picLocks noChangeAspect="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94724" y="1689940"/>
            <a:ext cx="1185036" cy="1185036"/>
          </a:xfrm>
          <a:prstGeom prst="rect">
            <a:avLst/>
          </a:prstGeom>
        </p:spPr>
      </p:pic>
      <p:pic>
        <p:nvPicPr>
          <p:cNvPr id="56" name="Image 55"/>
          <p:cNvPicPr>
            <a:picLocks noChangeAspect="1"/>
          </p:cNvPicPr>
          <p:nvPr/>
        </p:nvPicPr>
        <p:blipFill rotWithShape="1">
          <a:blip r:embed="rId11"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88515" y="1733532"/>
            <a:ext cx="1900572" cy="1023861"/>
          </a:xfrm>
          <a:prstGeom prst="rect">
            <a:avLst/>
          </a:prstGeom>
        </p:spPr>
      </p:pic>
      <p:pic>
        <p:nvPicPr>
          <p:cNvPr id="57" name="Image 56"/>
          <p:cNvPicPr>
            <a:picLocks noChangeAspect="1"/>
          </p:cNvPicPr>
          <p:nvPr/>
        </p:nvPicPr>
        <p:blipFill rotWithShape="1">
          <a:blip r:embed="rId12" cstate="email">
            <a:clrChange>
              <a:clrFrom>
                <a:srgbClr val="FFFFFF"/>
              </a:clrFrom>
              <a:clrTo>
                <a:srgbClr val="FFFFFF">
                  <a:alpha val="0"/>
                </a:srgbClr>
              </a:clrTo>
            </a:clrChange>
            <a:extLst>
              <a:ext uri="{28A0092B-C50C-407E-A947-70E740481C1C}">
                <a14:useLocalDpi xmlns:a14="http://schemas.microsoft.com/office/drawing/2010/main" val="0"/>
              </a:ext>
            </a:extLst>
          </a:blip>
          <a:srcRect t="23337" b="23337"/>
          <a:stretch/>
        </p:blipFill>
        <p:spPr>
          <a:xfrm>
            <a:off x="1099698" y="2617412"/>
            <a:ext cx="1829511" cy="975588"/>
          </a:xfrm>
          <a:prstGeom prst="rect">
            <a:avLst/>
          </a:prstGeom>
        </p:spPr>
      </p:pic>
      <p:sp>
        <p:nvSpPr>
          <p:cNvPr id="17" name="Content Placeholder 6">
            <a:extLst>
              <a:ext uri="{FF2B5EF4-FFF2-40B4-BE49-F238E27FC236}">
                <a16:creationId xmlns:a16="http://schemas.microsoft.com/office/drawing/2014/main" id="{6BEB9075-8494-4578-A514-ECB7341912A3}"/>
              </a:ext>
            </a:extLst>
          </p:cNvPr>
          <p:cNvSpPr txBox="1">
            <a:spLocks/>
          </p:cNvSpPr>
          <p:nvPr/>
        </p:nvSpPr>
        <p:spPr>
          <a:xfrm>
            <a:off x="4078924" y="3702734"/>
            <a:ext cx="4050727" cy="990000"/>
          </a:xfrm>
          <a:prstGeom prst="rect">
            <a:avLst/>
          </a:prstGeom>
          <a:solidFill>
            <a:schemeClr val="tx1">
              <a:alpha val="90000"/>
            </a:schemeClr>
          </a:solidFill>
        </p:spPr>
        <p:txBody>
          <a:bodyPr vert="horz" wrap="square" lIns="48000" tIns="48000" rIns="1116000" bIns="48000" rtlCol="0" anchor="ctr" anchorCtr="0">
            <a:noAutofit/>
          </a:bodyPr>
          <a:lstStyle>
            <a:lvl1pPr indent="0" algn="ctr">
              <a:spcBef>
                <a:spcPts val="500"/>
              </a:spcBef>
              <a:spcAft>
                <a:spcPts val="500"/>
              </a:spcAft>
              <a:buClr>
                <a:schemeClr val="bg2"/>
              </a:buClr>
              <a:buFont typeface="Arial" panose="020B0604020202020204" pitchFamily="34" charset="0"/>
              <a:buNone/>
              <a:defRPr sz="1200">
                <a:solidFill>
                  <a:schemeClr val="bg1"/>
                </a:solidFill>
              </a:defRPr>
            </a:lvl1pPr>
            <a:lvl2pPr marL="361950" indent="-182563" defTabSz="447675">
              <a:spcBef>
                <a:spcPts val="500"/>
              </a:spcBef>
              <a:spcAft>
                <a:spcPts val="500"/>
              </a:spcAft>
              <a:buClr>
                <a:srgbClr val="36C746"/>
              </a:buClr>
              <a:buFont typeface="Arial"/>
              <a:buChar char="•"/>
              <a:defRPr sz="1200">
                <a:solidFill>
                  <a:schemeClr val="accent1"/>
                </a:solidFill>
                <a:latin typeface="Arial"/>
                <a:cs typeface="Arial"/>
              </a:defRPr>
            </a:lvl2pPr>
            <a:lvl3pPr marL="538163" indent="-179388">
              <a:spcBef>
                <a:spcPts val="500"/>
              </a:spcBef>
              <a:spcAft>
                <a:spcPts val="500"/>
              </a:spcAft>
              <a:buClr>
                <a:srgbClr val="36C746"/>
              </a:buClr>
              <a:buFont typeface="Arial" panose="020B0604020202020204" pitchFamily="34" charset="0"/>
              <a:buChar char="–"/>
              <a:defRPr sz="1100">
                <a:solidFill>
                  <a:schemeClr val="accent1"/>
                </a:solidFill>
                <a:latin typeface="Arial"/>
                <a:cs typeface="Arial"/>
              </a:defRPr>
            </a:lvl3pPr>
            <a:lvl4pPr marL="719138" indent="-179388">
              <a:spcBef>
                <a:spcPts val="500"/>
              </a:spcBef>
              <a:spcAft>
                <a:spcPts val="500"/>
              </a:spcAft>
              <a:buClr>
                <a:srgbClr val="36C746"/>
              </a:buClr>
              <a:buFont typeface="Arial" panose="020B0604020202020204" pitchFamily="34" charset="0"/>
              <a:buChar char="–"/>
              <a:defRPr sz="1050">
                <a:solidFill>
                  <a:schemeClr val="accent1"/>
                </a:solidFill>
                <a:latin typeface="Arial"/>
                <a:cs typeface="Arial"/>
              </a:defRPr>
            </a:lvl4pPr>
            <a:lvl5pPr marL="896938" indent="-185738">
              <a:spcBef>
                <a:spcPts val="500"/>
              </a:spcBef>
              <a:spcAft>
                <a:spcPts val="500"/>
              </a:spcAft>
              <a:buClr>
                <a:srgbClr val="36C746"/>
              </a:buClr>
              <a:buFont typeface="Arial" panose="020B0604020202020204" pitchFamily="34" charset="0"/>
              <a:buChar char="–"/>
              <a:defRPr sz="1050">
                <a:solidFill>
                  <a:schemeClr val="accent1"/>
                </a:solidFill>
                <a:latin typeface="Arial"/>
                <a:cs typeface="Arial"/>
              </a:defRPr>
            </a:lvl5pPr>
            <a:lvl6pPr marL="896112" indent="-182880">
              <a:spcBef>
                <a:spcPts val="500"/>
              </a:spcBef>
              <a:spcAft>
                <a:spcPts val="500"/>
              </a:spcAft>
              <a:buClr>
                <a:schemeClr val="bg2"/>
              </a:buClr>
              <a:buFont typeface="Arial" panose="020B0604020202020204" pitchFamily="34" charset="0"/>
              <a:buChar char="–"/>
              <a:defRPr sz="1050" baseline="0">
                <a:solidFill>
                  <a:schemeClr val="accent1"/>
                </a:solidFill>
                <a:latin typeface="Arial" panose="020B0604020202020204" pitchFamily="34" charset="0"/>
                <a:cs typeface="Arial" panose="020B0604020202020204" pitchFamily="34" charset="0"/>
              </a:defRPr>
            </a:lvl6pPr>
            <a:lvl7pPr marL="896112" indent="-182880">
              <a:spcBef>
                <a:spcPts val="500"/>
              </a:spcBef>
              <a:spcAft>
                <a:spcPts val="500"/>
              </a:spcAft>
              <a:buClr>
                <a:schemeClr val="bg2"/>
              </a:buClr>
              <a:buFont typeface="Arial" panose="020B0604020202020204" pitchFamily="34" charset="0"/>
              <a:buChar char="–"/>
              <a:defRPr sz="1050">
                <a:solidFill>
                  <a:schemeClr val="accent1"/>
                </a:solidFill>
                <a:latin typeface="Arial" panose="020B0604020202020204" pitchFamily="34" charset="0"/>
                <a:cs typeface="Arial" panose="020B0604020202020204" pitchFamily="34" charset="0"/>
              </a:defRPr>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rtl="0"/>
            <a:r>
              <a:rPr lang="ru" sz="1400" dirty="0">
                <a:latin typeface="Arial Rounded MT Bold" panose="020F0704030504030204" pitchFamily="34" charset="0"/>
              </a:rPr>
              <a:t>Вспомогательные устройства быстрой установки «В один щелчок» </a:t>
            </a:r>
          </a:p>
          <a:p>
            <a:pPr rtl="0"/>
            <a:r>
              <a:rPr lang="ru" sz="1400" i="1" dirty="0"/>
              <a:t>Простая установка на месте</a:t>
            </a:r>
          </a:p>
        </p:txBody>
      </p:sp>
      <p:sp>
        <p:nvSpPr>
          <p:cNvPr id="38" name="ZoneTexte 37">
            <a:extLst>
              <a:ext uri="{FF2B5EF4-FFF2-40B4-BE49-F238E27FC236}">
                <a16:creationId xmlns:a16="http://schemas.microsoft.com/office/drawing/2014/main" id="{5811A7DB-F824-433E-A390-CF1D55799C86}"/>
              </a:ext>
            </a:extLst>
          </p:cNvPr>
          <p:cNvSpPr txBox="1"/>
          <p:nvPr/>
        </p:nvSpPr>
        <p:spPr>
          <a:xfrm>
            <a:off x="41697" y="6010672"/>
            <a:ext cx="1897103" cy="738664"/>
          </a:xfrm>
          <a:prstGeom prst="rect">
            <a:avLst/>
          </a:prstGeom>
          <a:noFill/>
        </p:spPr>
        <p:txBody>
          <a:bodyPr wrap="square" rtlCol="0">
            <a:spAutoFit/>
          </a:bodyPr>
          <a:lstStyle/>
          <a:p>
            <a:pPr algn="ctr" rtl="0"/>
            <a:r>
              <a:rPr lang="ru" sz="1400" i="1" dirty="0">
                <a:solidFill>
                  <a:schemeClr val="bg2">
                    <a:lumMod val="75000"/>
                  </a:schemeClr>
                </a:solidFill>
              </a:rPr>
              <a:t>Устройство управления валом при открытой двери</a:t>
            </a:r>
          </a:p>
        </p:txBody>
      </p:sp>
      <p:pic>
        <p:nvPicPr>
          <p:cNvPr id="44" name="Picture 2">
            <a:extLst>
              <a:ext uri="{FF2B5EF4-FFF2-40B4-BE49-F238E27FC236}">
                <a16:creationId xmlns:a16="http://schemas.microsoft.com/office/drawing/2014/main" id="{A82678DF-E42D-4D61-BC56-C08C2343DFA7}"/>
              </a:ext>
            </a:extLst>
          </p:cNvPr>
          <p:cNvPicPr>
            <a:picLocks noChangeAspect="1" noChangeArrowheads="1"/>
          </p:cNvPicPr>
          <p:nvPr/>
        </p:nvPicPr>
        <p:blipFill>
          <a:blip r:embed="rId13" cstate="email"/>
          <a:stretch>
            <a:fillRect/>
          </a:stretch>
        </p:blipFill>
        <p:spPr bwMode="auto">
          <a:xfrm>
            <a:off x="8609254" y="3827797"/>
            <a:ext cx="504006" cy="2974880"/>
          </a:xfrm>
          <a:prstGeom prst="rect">
            <a:avLst/>
          </a:prstGeom>
          <a:effectLst>
            <a:outerShdw blurRad="63500" sx="102000" sy="102000" algn="ctr" rotWithShape="0">
              <a:prstClr val="black">
                <a:alpha val="40000"/>
              </a:prstClr>
            </a:outerShdw>
          </a:effectLst>
        </p:spPr>
      </p:pic>
      <p:grpSp>
        <p:nvGrpSpPr>
          <p:cNvPr id="39" name="Groupe 38">
            <a:extLst>
              <a:ext uri="{FF2B5EF4-FFF2-40B4-BE49-F238E27FC236}">
                <a16:creationId xmlns:a16="http://schemas.microsoft.com/office/drawing/2014/main" id="{3CA7BF1A-3BE9-4B45-8EC7-57B94E89486A}"/>
              </a:ext>
            </a:extLst>
          </p:cNvPr>
          <p:cNvGrpSpPr/>
          <p:nvPr/>
        </p:nvGrpSpPr>
        <p:grpSpPr>
          <a:xfrm>
            <a:off x="0" y="540001"/>
            <a:ext cx="12193200" cy="6317999"/>
            <a:chOff x="0" y="540001"/>
            <a:chExt cx="12193200" cy="6317999"/>
          </a:xfrm>
        </p:grpSpPr>
        <p:cxnSp>
          <p:nvCxnSpPr>
            <p:cNvPr id="40" name="Connecteur droit 39">
              <a:extLst>
                <a:ext uri="{FF2B5EF4-FFF2-40B4-BE49-F238E27FC236}">
                  <a16:creationId xmlns:a16="http://schemas.microsoft.com/office/drawing/2014/main" id="{26EC1B4C-AB2B-4D35-94F8-D9A0B640F971}"/>
                </a:ext>
              </a:extLst>
            </p:cNvPr>
            <p:cNvCxnSpPr/>
            <p:nvPr/>
          </p:nvCxnSpPr>
          <p:spPr>
            <a:xfrm>
              <a:off x="4072759" y="540001"/>
              <a:ext cx="0" cy="6317999"/>
            </a:xfrm>
            <a:prstGeom prst="line">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B49669DE-B72D-4F16-826E-6C087D05E558}"/>
                </a:ext>
              </a:extLst>
            </p:cNvPr>
            <p:cNvCxnSpPr/>
            <p:nvPr/>
          </p:nvCxnSpPr>
          <p:spPr>
            <a:xfrm>
              <a:off x="8129752" y="540001"/>
              <a:ext cx="0" cy="6317999"/>
            </a:xfrm>
            <a:prstGeom prst="line">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F4F30CEB-39E8-471F-B643-19A00568AF50}"/>
                </a:ext>
              </a:extLst>
            </p:cNvPr>
            <p:cNvCxnSpPr/>
            <p:nvPr/>
          </p:nvCxnSpPr>
          <p:spPr>
            <a:xfrm>
              <a:off x="0" y="3699000"/>
              <a:ext cx="12193200" cy="0"/>
            </a:xfrm>
            <a:prstGeom prst="line">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 name="Rectangle 7">
            <a:extLst>
              <a:ext uri="{FF2B5EF4-FFF2-40B4-BE49-F238E27FC236}">
                <a16:creationId xmlns:a16="http://schemas.microsoft.com/office/drawing/2014/main" id="{326892B6-CF8A-4997-98EF-273894862CFD}"/>
              </a:ext>
            </a:extLst>
          </p:cNvPr>
          <p:cNvSpPr/>
          <p:nvPr/>
        </p:nvSpPr>
        <p:spPr>
          <a:xfrm>
            <a:off x="6940242" y="3777613"/>
            <a:ext cx="1127760" cy="812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pic>
        <p:nvPicPr>
          <p:cNvPr id="52" name="Image 51"/>
          <p:cNvPicPr>
            <a:picLocks noChangeAspect="1"/>
          </p:cNvPicPr>
          <p:nvPr/>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22739" y="3883171"/>
            <a:ext cx="617931" cy="617931"/>
          </a:xfrm>
          <a:prstGeom prst="rect">
            <a:avLst/>
          </a:prstGeom>
          <a:effectLst>
            <a:glow rad="63500">
              <a:schemeClr val="bg1">
                <a:alpha val="40000"/>
              </a:schemeClr>
            </a:glow>
            <a:outerShdw blurRad="63500" sx="102000" sy="102000" algn="ctr" rotWithShape="0">
              <a:prstClr val="black">
                <a:alpha val="40000"/>
              </a:prstClr>
            </a:outerShdw>
          </a:effectLst>
        </p:spPr>
      </p:pic>
      <p:pic>
        <p:nvPicPr>
          <p:cNvPr id="53" name="Image 52"/>
          <p:cNvPicPr>
            <a:picLocks noChangeAspect="1"/>
          </p:cNvPicPr>
          <p:nvPr/>
        </p:nvPicPr>
        <p:blipFill>
          <a:blip r:embed="rId15"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75261" y="3876743"/>
            <a:ext cx="622753" cy="622753"/>
          </a:xfrm>
          <a:prstGeom prst="rect">
            <a:avLst/>
          </a:prstGeom>
          <a:effectLst>
            <a:glow rad="63500">
              <a:schemeClr val="bg1">
                <a:alpha val="40000"/>
              </a:schemeClr>
            </a:glow>
            <a:outerShdw blurRad="63500" sx="102000" sy="102000" algn="ctr" rotWithShape="0">
              <a:prstClr val="black">
                <a:alpha val="40000"/>
              </a:prstClr>
            </a:outerShdw>
          </a:effectLst>
        </p:spPr>
      </p:pic>
      <p:pic>
        <p:nvPicPr>
          <p:cNvPr id="54" name="Image 53"/>
          <p:cNvPicPr>
            <a:picLocks noChangeAspect="1"/>
          </p:cNvPicPr>
          <p:nvPr/>
        </p:nvPicPr>
        <p:blipFill>
          <a:blip r:embed="rId16"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36866" y="3971805"/>
            <a:ext cx="405325" cy="405325"/>
          </a:xfrm>
          <a:prstGeom prst="rect">
            <a:avLst/>
          </a:prstGeom>
          <a:effectLst>
            <a:glow rad="63500">
              <a:schemeClr val="bg1">
                <a:alpha val="40000"/>
              </a:schemeClr>
            </a:glow>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609E9F32-2586-4D69-B70F-6DAF7630BB80}"/>
              </a:ext>
            </a:extLst>
          </p:cNvPr>
          <p:cNvSpPr/>
          <p:nvPr/>
        </p:nvSpPr>
        <p:spPr>
          <a:xfrm>
            <a:off x="9307945" y="5204916"/>
            <a:ext cx="2076335" cy="523220"/>
          </a:xfrm>
          <a:prstGeom prst="rect">
            <a:avLst/>
          </a:prstGeom>
        </p:spPr>
        <p:txBody>
          <a:bodyPr wrap="square" rtlCol="0">
            <a:spAutoFit/>
          </a:bodyPr>
          <a:lstStyle/>
          <a:p>
            <a:pPr rtl="0"/>
            <a:r>
              <a:rPr lang="ru" sz="1400" i="1">
                <a:solidFill>
                  <a:schemeClr val="bg2">
                    <a:lumMod val="75000"/>
                  </a:schemeClr>
                </a:solidFill>
              </a:rPr>
              <a:t>(SDx) для </a:t>
            </a:r>
            <a:br>
              <a:rPr lang="en-US" sz="1400" i="1" dirty="0">
                <a:solidFill>
                  <a:schemeClr val="bg2">
                    <a:lumMod val="75000"/>
                  </a:schemeClr>
                </a:solidFill>
              </a:rPr>
            </a:br>
            <a:r>
              <a:rPr lang="ru" sz="1400" i="1">
                <a:solidFill>
                  <a:schemeClr val="bg2">
                    <a:lumMod val="75000"/>
                  </a:schemeClr>
                </a:solidFill>
              </a:rPr>
              <a:t>TeSys GV4 PEM</a:t>
            </a:r>
            <a:endParaRPr lang="en-GB" sz="1400" i="1" dirty="0">
              <a:solidFill>
                <a:schemeClr val="bg2">
                  <a:lumMod val="75000"/>
                </a:schemeClr>
              </a:solidFill>
            </a:endParaRPr>
          </a:p>
        </p:txBody>
      </p:sp>
      <p:pic>
        <p:nvPicPr>
          <p:cNvPr id="47" name="Picture 6" descr="C:\Users\vpham\Documents\Demand Generation\Acesssoires Pics\LV426937_Image.jpg">
            <a:extLst>
              <a:ext uri="{FF2B5EF4-FFF2-40B4-BE49-F238E27FC236}">
                <a16:creationId xmlns:a16="http://schemas.microsoft.com/office/drawing/2014/main" id="{3277CA74-4C70-4783-A8C3-BDABA6E40402}"/>
              </a:ext>
            </a:extLst>
          </p:cNvPr>
          <p:cNvPicPr>
            <a:picLocks noChangeAspect="1" noChangeArrowheads="1"/>
          </p:cNvPicPr>
          <p:nvPr/>
        </p:nvPicPr>
        <p:blipFill>
          <a:blip r:embed="rId17" cstate="email">
            <a:clrChange>
              <a:clrFrom>
                <a:srgbClr val="FFFFFF"/>
              </a:clrFrom>
              <a:clrTo>
                <a:srgbClr val="FFFFFF">
                  <a:alpha val="0"/>
                </a:srgbClr>
              </a:clrTo>
            </a:clrChange>
          </a:blip>
          <a:srcRect/>
          <a:stretch>
            <a:fillRect/>
          </a:stretch>
        </p:blipFill>
        <p:spPr bwMode="auto">
          <a:xfrm>
            <a:off x="556430" y="5098672"/>
            <a:ext cx="594501" cy="912000"/>
          </a:xfrm>
          <a:prstGeom prst="rect">
            <a:avLst/>
          </a:prstGeom>
          <a:noFill/>
          <a:effectLst>
            <a:outerShdw blurRad="63500" sx="102000" sy="102000" algn="ctr" rotWithShape="0">
              <a:prstClr val="black">
                <a:alpha val="40000"/>
              </a:prstClr>
            </a:outerShdw>
          </a:effectLst>
        </p:spPr>
      </p:pic>
      <p:pic>
        <p:nvPicPr>
          <p:cNvPr id="58" name="Picture 4" descr="C:\Users\vpham\Documents\Demand Generation\Acesssoires Pics\LV426931_Image.jpg">
            <a:extLst>
              <a:ext uri="{FF2B5EF4-FFF2-40B4-BE49-F238E27FC236}">
                <a16:creationId xmlns:a16="http://schemas.microsoft.com/office/drawing/2014/main" id="{78D1AAE5-E845-496B-BFDD-C433BCC5463D}"/>
              </a:ext>
            </a:extLst>
          </p:cNvPr>
          <p:cNvPicPr>
            <a:picLocks noChangeAspect="1" noChangeArrowheads="1"/>
          </p:cNvPicPr>
          <p:nvPr/>
        </p:nvPicPr>
        <p:blipFill>
          <a:blip r:embed="rId18" cstate="email">
            <a:clrChange>
              <a:clrFrom>
                <a:srgbClr val="FFFFF0"/>
              </a:clrFrom>
              <a:clrTo>
                <a:srgbClr val="FFFFF0">
                  <a:alpha val="0"/>
                </a:srgbClr>
              </a:clrTo>
            </a:clrChange>
          </a:blip>
          <a:srcRect/>
          <a:stretch>
            <a:fillRect/>
          </a:stretch>
        </p:blipFill>
        <p:spPr bwMode="auto">
          <a:xfrm>
            <a:off x="3150842" y="4871194"/>
            <a:ext cx="682310" cy="598445"/>
          </a:xfrm>
          <a:prstGeom prst="rect">
            <a:avLst/>
          </a:prstGeom>
          <a:noFill/>
          <a:effectLst>
            <a:outerShdw blurRad="63500" sx="102000" sy="102000" algn="ctr" rotWithShape="0">
              <a:prstClr val="black">
                <a:alpha val="40000"/>
              </a:prstClr>
            </a:outerShdw>
          </a:effectLst>
        </p:spPr>
      </p:pic>
      <p:pic>
        <p:nvPicPr>
          <p:cNvPr id="59" name="Picture 5" descr="C:\Users\vpham\Documents\Demand Generation\Acesssoires Pics\LV426930_Image.jpg">
            <a:extLst>
              <a:ext uri="{FF2B5EF4-FFF2-40B4-BE49-F238E27FC236}">
                <a16:creationId xmlns:a16="http://schemas.microsoft.com/office/drawing/2014/main" id="{91B47975-1A7C-4903-B1CA-91A11143A93A}"/>
              </a:ext>
            </a:extLst>
          </p:cNvPr>
          <p:cNvPicPr>
            <a:picLocks noChangeAspect="1" noChangeArrowheads="1"/>
          </p:cNvPicPr>
          <p:nvPr/>
        </p:nvPicPr>
        <p:blipFill>
          <a:blip r:embed="rId19" cstate="email">
            <a:clrChange>
              <a:clrFrom>
                <a:srgbClr val="FFFFFD"/>
              </a:clrFrom>
              <a:clrTo>
                <a:srgbClr val="FFFFFD">
                  <a:alpha val="0"/>
                </a:srgbClr>
              </a:clrTo>
            </a:clrChange>
          </a:blip>
          <a:srcRect/>
          <a:stretch>
            <a:fillRect/>
          </a:stretch>
        </p:blipFill>
        <p:spPr bwMode="auto">
          <a:xfrm>
            <a:off x="2242694" y="4876361"/>
            <a:ext cx="684095" cy="598443"/>
          </a:xfrm>
          <a:prstGeom prst="rect">
            <a:avLst/>
          </a:prstGeom>
          <a:noFill/>
          <a:effectLst>
            <a:outerShdw blurRad="63500" sx="102000" sy="102000" algn="ctr" rotWithShape="0">
              <a:prstClr val="black">
                <a:alpha val="40000"/>
              </a:prstClr>
            </a:outerShdw>
          </a:effectLst>
        </p:spPr>
      </p:pic>
      <p:pic>
        <p:nvPicPr>
          <p:cNvPr id="60" name="Picture 2" descr="C:\Users\vpham\Documents\Demand Generation\Acesssoires Pics\LV426935_Image.jpg">
            <a:extLst>
              <a:ext uri="{FF2B5EF4-FFF2-40B4-BE49-F238E27FC236}">
                <a16:creationId xmlns:a16="http://schemas.microsoft.com/office/drawing/2014/main" id="{0348B29B-7B84-4D97-A771-DC63FBEE2B43}"/>
              </a:ext>
            </a:extLst>
          </p:cNvPr>
          <p:cNvPicPr>
            <a:picLocks noChangeAspect="1" noChangeArrowheads="1"/>
          </p:cNvPicPr>
          <p:nvPr/>
        </p:nvPicPr>
        <p:blipFill>
          <a:blip r:embed="rId20" cstate="email">
            <a:clrChange>
              <a:clrFrom>
                <a:srgbClr val="FFFFFF"/>
              </a:clrFrom>
              <a:clrTo>
                <a:srgbClr val="FFFFFF">
                  <a:alpha val="0"/>
                </a:srgbClr>
              </a:clrTo>
            </a:clrChange>
          </a:blip>
          <a:srcRect/>
          <a:stretch>
            <a:fillRect/>
          </a:stretch>
        </p:blipFill>
        <p:spPr bwMode="auto">
          <a:xfrm>
            <a:off x="2236511" y="4140584"/>
            <a:ext cx="1573442" cy="615160"/>
          </a:xfrm>
          <a:prstGeom prst="rect">
            <a:avLst/>
          </a:prstGeom>
          <a:noFill/>
          <a:effectLst>
            <a:outerShdw blurRad="63500" sx="102000" sy="102000" algn="ctr" rotWithShape="0">
              <a:prstClr val="black">
                <a:alpha val="40000"/>
              </a:prstClr>
            </a:outerShdw>
          </a:effectLst>
        </p:spPr>
      </p:pic>
      <p:sp>
        <p:nvSpPr>
          <p:cNvPr id="61" name="Content Placeholder 5">
            <a:extLst>
              <a:ext uri="{FF2B5EF4-FFF2-40B4-BE49-F238E27FC236}">
                <a16:creationId xmlns:a16="http://schemas.microsoft.com/office/drawing/2014/main" id="{85476F98-F975-44AA-95C0-2886D2E026FB}"/>
              </a:ext>
            </a:extLst>
          </p:cNvPr>
          <p:cNvSpPr txBox="1">
            <a:spLocks/>
          </p:cNvSpPr>
          <p:nvPr/>
        </p:nvSpPr>
        <p:spPr>
          <a:xfrm>
            <a:off x="34513" y="3899308"/>
            <a:ext cx="2165127" cy="112326"/>
          </a:xfrm>
          <a:prstGeom prst="rect">
            <a:avLst/>
          </a:prstGeom>
          <a:noFill/>
        </p:spPr>
        <p:txBody>
          <a:bodyPr vert="horz" wrap="square" lIns="48000" tIns="48000" rIns="48000" bIns="48000" rtlCol="0">
            <a:spAutoFit/>
          </a:bodyPr>
          <a:lstStyle>
            <a:defPPr>
              <a:defRPr lang="en-US"/>
            </a:defPPr>
            <a:lvl1pPr indent="0" algn="ctr">
              <a:spcBef>
                <a:spcPts val="500"/>
              </a:spcBef>
              <a:spcAft>
                <a:spcPts val="500"/>
              </a:spcAft>
              <a:buClr>
                <a:schemeClr val="bg2"/>
              </a:buClr>
              <a:buFont typeface="Arial" panose="020B0604020202020204" pitchFamily="34" charset="0"/>
              <a:buNone/>
              <a:defRPr sz="1200">
                <a:solidFill>
                  <a:schemeClr val="bg1"/>
                </a:solidFill>
              </a:defRPr>
            </a:lvl1pPr>
            <a:lvl2pPr marL="361950" indent="-182563" defTabSz="447675">
              <a:spcBef>
                <a:spcPts val="500"/>
              </a:spcBef>
              <a:spcAft>
                <a:spcPts val="500"/>
              </a:spcAft>
              <a:buClr>
                <a:srgbClr val="36C746"/>
              </a:buClr>
              <a:buFont typeface="Arial"/>
              <a:buChar char="•"/>
              <a:defRPr sz="1200">
                <a:solidFill>
                  <a:schemeClr val="accent1"/>
                </a:solidFill>
                <a:latin typeface="Arial"/>
                <a:cs typeface="Arial"/>
              </a:defRPr>
            </a:lvl2pPr>
            <a:lvl3pPr marL="538163" indent="-179388">
              <a:spcBef>
                <a:spcPts val="500"/>
              </a:spcBef>
              <a:spcAft>
                <a:spcPts val="500"/>
              </a:spcAft>
              <a:buClr>
                <a:srgbClr val="36C746"/>
              </a:buClr>
              <a:buFont typeface="Arial" panose="020B0604020202020204" pitchFamily="34" charset="0"/>
              <a:buChar char="–"/>
              <a:defRPr sz="1100">
                <a:solidFill>
                  <a:schemeClr val="accent1"/>
                </a:solidFill>
                <a:latin typeface="Arial"/>
                <a:cs typeface="Arial"/>
              </a:defRPr>
            </a:lvl3pPr>
            <a:lvl4pPr marL="719138" indent="-179388">
              <a:spcBef>
                <a:spcPts val="500"/>
              </a:spcBef>
              <a:spcAft>
                <a:spcPts val="500"/>
              </a:spcAft>
              <a:buClr>
                <a:srgbClr val="36C746"/>
              </a:buClr>
              <a:buFont typeface="Arial" panose="020B0604020202020204" pitchFamily="34" charset="0"/>
              <a:buChar char="–"/>
              <a:defRPr sz="1050">
                <a:solidFill>
                  <a:schemeClr val="accent1"/>
                </a:solidFill>
                <a:latin typeface="Arial"/>
                <a:cs typeface="Arial"/>
              </a:defRPr>
            </a:lvl4pPr>
            <a:lvl5pPr marL="896938" indent="-185738">
              <a:spcBef>
                <a:spcPts val="500"/>
              </a:spcBef>
              <a:spcAft>
                <a:spcPts val="500"/>
              </a:spcAft>
              <a:buClr>
                <a:srgbClr val="36C746"/>
              </a:buClr>
              <a:buFont typeface="Arial" panose="020B0604020202020204" pitchFamily="34" charset="0"/>
              <a:buChar char="–"/>
              <a:defRPr sz="1050">
                <a:solidFill>
                  <a:schemeClr val="accent1"/>
                </a:solidFill>
                <a:latin typeface="Arial"/>
                <a:cs typeface="Arial"/>
              </a:defRPr>
            </a:lvl5pPr>
            <a:lvl6pPr marL="896112" indent="-182880">
              <a:spcBef>
                <a:spcPts val="500"/>
              </a:spcBef>
              <a:spcAft>
                <a:spcPts val="500"/>
              </a:spcAft>
              <a:buClr>
                <a:schemeClr val="bg2"/>
              </a:buClr>
              <a:buFont typeface="Arial" panose="020B0604020202020204" pitchFamily="34" charset="0"/>
              <a:buChar char="–"/>
              <a:defRPr sz="1050" baseline="0">
                <a:solidFill>
                  <a:schemeClr val="accent1"/>
                </a:solidFill>
                <a:latin typeface="Arial" panose="020B0604020202020204" pitchFamily="34" charset="0"/>
                <a:cs typeface="Arial" panose="020B0604020202020204" pitchFamily="34" charset="0"/>
              </a:defRPr>
            </a:lvl6pPr>
            <a:lvl7pPr marL="896112" indent="-182880">
              <a:spcBef>
                <a:spcPts val="500"/>
              </a:spcBef>
              <a:spcAft>
                <a:spcPts val="500"/>
              </a:spcAft>
              <a:buClr>
                <a:schemeClr val="bg2"/>
              </a:buClr>
              <a:buFont typeface="Arial" panose="020B0604020202020204" pitchFamily="34" charset="0"/>
              <a:buChar char="–"/>
              <a:defRPr sz="1050">
                <a:solidFill>
                  <a:schemeClr val="accent1"/>
                </a:solidFill>
                <a:latin typeface="Arial" panose="020B0604020202020204" pitchFamily="34" charset="0"/>
                <a:cs typeface="Arial" panose="020B0604020202020204" pitchFamily="34" charset="0"/>
              </a:defRPr>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0" rtl="0">
              <a:spcBef>
                <a:spcPts val="667"/>
              </a:spcBef>
              <a:spcAft>
                <a:spcPts val="667"/>
              </a:spcAft>
              <a:buClr>
                <a:srgbClr val="3DCD58"/>
              </a:buClr>
            </a:pPr>
            <a:r>
              <a:rPr lang="ru" sz="100" dirty="0">
                <a:solidFill>
                  <a:prstClr val="white"/>
                </a:solidFill>
                <a:latin typeface="Arial Rounded MT Bold" panose="020F0704030504030204" pitchFamily="34" charset="0"/>
              </a:rPr>
              <a:t>Прочные поворотные рукоятки</a:t>
            </a:r>
          </a:p>
        </p:txBody>
      </p:sp>
    </p:spTree>
    <p:extLst>
      <p:ext uri="{BB962C8B-B14F-4D97-AF65-F5344CB8AC3E}">
        <p14:creationId xmlns:p14="http://schemas.microsoft.com/office/powerpoint/2010/main" val="385359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fade">
                                      <p:cBhvr>
                                        <p:cTn id="42" dur="500"/>
                                        <p:tgtEl>
                                          <p:spTgt spid="6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par>
                                <p:cTn id="48" presetID="10" presetClass="entr" presetSubtype="0"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par>
                                <p:cTn id="57" presetID="10" presetClass="entr" presetSubtype="0" fill="hold" nodeType="with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fade">
                                      <p:cBhvr>
                                        <p:cTn id="59" dur="500"/>
                                        <p:tgtEl>
                                          <p:spTgt spid="5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500"/>
                                        <p:tgtEl>
                                          <p:spTgt spid="7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par>
                                <p:cTn id="68" presetID="10" presetClass="entr" presetSubtype="0" fill="hold"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childTnLst>
                                </p:cTn>
                              </p:par>
                              <p:par>
                                <p:cTn id="74" presetID="10" presetClass="entr" presetSubtype="0" fill="hold" nodeType="with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fade">
                                      <p:cBhvr>
                                        <p:cTn id="76" dur="500"/>
                                        <p:tgtEl>
                                          <p:spTgt spid="47"/>
                                        </p:tgtEl>
                                      </p:cBhvr>
                                    </p:animEffect>
                                  </p:childTnLst>
                                </p:cTn>
                              </p:par>
                              <p:par>
                                <p:cTn id="77" presetID="10" presetClass="entr" presetSubtype="0" fill="hold" nodeType="with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fade">
                                      <p:cBhvr>
                                        <p:cTn id="79" dur="500"/>
                                        <p:tgtEl>
                                          <p:spTgt spid="58"/>
                                        </p:tgtEl>
                                      </p:cBhvr>
                                    </p:animEffect>
                                  </p:childTnLst>
                                </p:cTn>
                              </p:par>
                              <p:par>
                                <p:cTn id="80" presetID="10" presetClass="entr" presetSubtype="0" fill="hold" nodeType="with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500"/>
                                        <p:tgtEl>
                                          <p:spTgt spid="59"/>
                                        </p:tgtEl>
                                      </p:cBhvr>
                                    </p:animEffect>
                                  </p:childTnLst>
                                </p:cTn>
                              </p:par>
                              <p:par>
                                <p:cTn id="83" presetID="10" presetClass="entr" presetSubtype="0" fill="hold" nodeType="with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500"/>
                                        <p:tgtEl>
                                          <p:spTgt spid="6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1"/>
                                        </p:tgtEl>
                                        <p:attrNameLst>
                                          <p:attrName>style.visibility</p:attrName>
                                        </p:attrNameLst>
                                      </p:cBhvr>
                                      <p:to>
                                        <p:strVal val="visible"/>
                                      </p:to>
                                    </p:set>
                                    <p:animEffect transition="in" filter="fade">
                                      <p:cBhvr>
                                        <p:cTn id="88" dur="500"/>
                                        <p:tgtEl>
                                          <p:spTgt spid="61"/>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500"/>
                                        <p:tgtEl>
                                          <p:spTgt spid="3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500"/>
                                        <p:tgtEl>
                                          <p:spTgt spid="1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8"/>
                                        </p:tgtEl>
                                        <p:attrNameLst>
                                          <p:attrName>style.visibility</p:attrName>
                                        </p:attrNameLst>
                                      </p:cBhvr>
                                      <p:to>
                                        <p:strVal val="visible"/>
                                      </p:to>
                                    </p:set>
                                    <p:animEffect transition="in" filter="fade">
                                      <p:cBhvr>
                                        <p:cTn id="99" dur="500"/>
                                        <p:tgtEl>
                                          <p:spTgt spid="8"/>
                                        </p:tgtEl>
                                      </p:cBhvr>
                                    </p:animEffect>
                                  </p:childTnLst>
                                </p:cTn>
                              </p:par>
                              <p:par>
                                <p:cTn id="100" presetID="10" presetClass="entr" presetSubtype="0" fill="hold" nodeType="withEffect">
                                  <p:stCondLst>
                                    <p:cond delay="0"/>
                                  </p:stCondLst>
                                  <p:childTnLst>
                                    <p:set>
                                      <p:cBhvr>
                                        <p:cTn id="101" dur="1" fill="hold">
                                          <p:stCondLst>
                                            <p:cond delay="0"/>
                                          </p:stCondLst>
                                        </p:cTn>
                                        <p:tgtEl>
                                          <p:spTgt spid="52"/>
                                        </p:tgtEl>
                                        <p:attrNameLst>
                                          <p:attrName>style.visibility</p:attrName>
                                        </p:attrNameLst>
                                      </p:cBhvr>
                                      <p:to>
                                        <p:strVal val="visible"/>
                                      </p:to>
                                    </p:set>
                                    <p:animEffect transition="in" filter="fade">
                                      <p:cBhvr>
                                        <p:cTn id="102" dur="500"/>
                                        <p:tgtEl>
                                          <p:spTgt spid="52"/>
                                        </p:tgtEl>
                                      </p:cBhvr>
                                    </p:animEffect>
                                  </p:childTnLst>
                                </p:cTn>
                              </p:par>
                              <p:par>
                                <p:cTn id="103" presetID="10" presetClass="entr" presetSubtype="0" fill="hold" nodeType="withEffect">
                                  <p:stCondLst>
                                    <p:cond delay="0"/>
                                  </p:stCondLst>
                                  <p:childTnLst>
                                    <p:set>
                                      <p:cBhvr>
                                        <p:cTn id="104" dur="1" fill="hold">
                                          <p:stCondLst>
                                            <p:cond delay="0"/>
                                          </p:stCondLst>
                                        </p:cTn>
                                        <p:tgtEl>
                                          <p:spTgt spid="53"/>
                                        </p:tgtEl>
                                        <p:attrNameLst>
                                          <p:attrName>style.visibility</p:attrName>
                                        </p:attrNameLst>
                                      </p:cBhvr>
                                      <p:to>
                                        <p:strVal val="visible"/>
                                      </p:to>
                                    </p:set>
                                    <p:animEffect transition="in" filter="fade">
                                      <p:cBhvr>
                                        <p:cTn id="105" dur="500"/>
                                        <p:tgtEl>
                                          <p:spTgt spid="53"/>
                                        </p:tgtEl>
                                      </p:cBhvr>
                                    </p:animEffect>
                                  </p:childTnLst>
                                </p:cTn>
                              </p:par>
                              <p:par>
                                <p:cTn id="106" presetID="10" presetClass="entr" presetSubtype="0" fill="hold" nodeType="withEffect">
                                  <p:stCondLst>
                                    <p:cond delay="0"/>
                                  </p:stCondLst>
                                  <p:childTnLst>
                                    <p:set>
                                      <p:cBhvr>
                                        <p:cTn id="107" dur="1" fill="hold">
                                          <p:stCondLst>
                                            <p:cond delay="0"/>
                                          </p:stCondLst>
                                        </p:cTn>
                                        <p:tgtEl>
                                          <p:spTgt spid="54"/>
                                        </p:tgtEl>
                                        <p:attrNameLst>
                                          <p:attrName>style.visibility</p:attrName>
                                        </p:attrNameLst>
                                      </p:cBhvr>
                                      <p:to>
                                        <p:strVal val="visible"/>
                                      </p:to>
                                    </p:set>
                                    <p:animEffect transition="in" filter="fade">
                                      <p:cBhvr>
                                        <p:cTn id="108" dur="500"/>
                                        <p:tgtEl>
                                          <p:spTgt spid="54"/>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71"/>
                                        </p:tgtEl>
                                        <p:attrNameLst>
                                          <p:attrName>style.visibility</p:attrName>
                                        </p:attrNameLst>
                                      </p:cBhvr>
                                      <p:to>
                                        <p:strVal val="visible"/>
                                      </p:to>
                                    </p:set>
                                    <p:animEffect transition="in" filter="fade">
                                      <p:cBhvr>
                                        <p:cTn id="113" dur="500"/>
                                        <p:tgtEl>
                                          <p:spTgt spid="71"/>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0"/>
                                        </p:tgtEl>
                                        <p:attrNameLst>
                                          <p:attrName>style.visibility</p:attrName>
                                        </p:attrNameLst>
                                      </p:cBhvr>
                                      <p:to>
                                        <p:strVal val="visible"/>
                                      </p:to>
                                    </p:set>
                                    <p:animEffect transition="in" filter="fade">
                                      <p:cBhvr>
                                        <p:cTn id="116" dur="500"/>
                                        <p:tgtEl>
                                          <p:spTgt spid="20"/>
                                        </p:tgtEl>
                                      </p:cBhvr>
                                    </p:animEffect>
                                  </p:childTnLst>
                                </p:cTn>
                              </p:par>
                              <p:par>
                                <p:cTn id="117" presetID="10" presetClass="entr" presetSubtype="0" fill="hold" nodeType="withEffect">
                                  <p:stCondLst>
                                    <p:cond delay="0"/>
                                  </p:stCondLst>
                                  <p:childTnLst>
                                    <p:set>
                                      <p:cBhvr>
                                        <p:cTn id="118" dur="1" fill="hold">
                                          <p:stCondLst>
                                            <p:cond delay="0"/>
                                          </p:stCondLst>
                                        </p:cTn>
                                        <p:tgtEl>
                                          <p:spTgt spid="44"/>
                                        </p:tgtEl>
                                        <p:attrNameLst>
                                          <p:attrName>style.visibility</p:attrName>
                                        </p:attrNameLst>
                                      </p:cBhvr>
                                      <p:to>
                                        <p:strVal val="visible"/>
                                      </p:to>
                                    </p:set>
                                    <p:animEffect transition="in" filter="fade">
                                      <p:cBhvr>
                                        <p:cTn id="119" dur="500"/>
                                        <p:tgtEl>
                                          <p:spTgt spid="44"/>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9"/>
                                        </p:tgtEl>
                                        <p:attrNameLst>
                                          <p:attrName>style.visibility</p:attrName>
                                        </p:attrNameLst>
                                      </p:cBhvr>
                                      <p:to>
                                        <p:strVal val="visible"/>
                                      </p:to>
                                    </p:set>
                                    <p:animEffect transition="in" filter="fade">
                                      <p:cBhvr>
                                        <p:cTn id="1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69" grpId="0" animBg="1"/>
      <p:bldP spid="6" grpId="0" animBg="1"/>
      <p:bldP spid="7" grpId="0" animBg="1"/>
      <p:bldP spid="14" grpId="0"/>
      <p:bldP spid="20" grpId="0" animBg="1"/>
      <p:bldP spid="21" grpId="0" animBg="1"/>
      <p:bldP spid="26" grpId="0"/>
      <p:bldP spid="27" grpId="0"/>
      <p:bldP spid="29" grpId="0"/>
      <p:bldP spid="30" grpId="0" animBg="1"/>
      <p:bldP spid="17" grpId="0" animBg="1"/>
      <p:bldP spid="38" grpId="0"/>
      <p:bldP spid="8" grpId="0" animBg="1"/>
      <p:bldP spid="9" grpId="0"/>
      <p:bldP spid="6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0E548842-84B3-4A42-BDAC-2E449648EC22}"/>
              </a:ext>
            </a:extLst>
          </p:cNvPr>
          <p:cNvSpPr>
            <a:spLocks noGrp="1"/>
          </p:cNvSpPr>
          <p:nvPr>
            <p:ph type="title"/>
          </p:nvPr>
        </p:nvSpPr>
        <p:spPr/>
        <p:txBody>
          <a:bodyPr rtlCol="0"/>
          <a:lstStyle/>
          <a:p>
            <a:pPr rtl="0"/>
            <a:r>
              <a:rPr lang="ru"/>
              <a:t>04 – Экономия пространства</a:t>
            </a:r>
          </a:p>
        </p:txBody>
      </p:sp>
      <p:sp>
        <p:nvSpPr>
          <p:cNvPr id="5" name="Espace réservé du texte 4">
            <a:extLst>
              <a:ext uri="{FF2B5EF4-FFF2-40B4-BE49-F238E27FC236}">
                <a16:creationId xmlns:a16="http://schemas.microsoft.com/office/drawing/2014/main" id="{F6617BCD-F543-4FD4-B0C1-6ECFC77BB250}"/>
              </a:ext>
            </a:extLst>
          </p:cNvPr>
          <p:cNvSpPr>
            <a:spLocks noGrp="1"/>
          </p:cNvSpPr>
          <p:nvPr>
            <p:ph type="body" idx="1"/>
          </p:nvPr>
        </p:nvSpPr>
        <p:spPr/>
        <p:txBody>
          <a:bodyPr rtlCol="0"/>
          <a:lstStyle/>
          <a:p>
            <a:pPr rtl="0"/>
            <a:endParaRPr lang="en-GB"/>
          </a:p>
        </p:txBody>
      </p:sp>
      <p:sp>
        <p:nvSpPr>
          <p:cNvPr id="3" name="Espace réservé du pied de page 2">
            <a:extLst>
              <a:ext uri="{FF2B5EF4-FFF2-40B4-BE49-F238E27FC236}">
                <a16:creationId xmlns:a16="http://schemas.microsoft.com/office/drawing/2014/main" id="{FF532E47-A952-453E-ABCB-FA3D6C94F0AF}"/>
              </a:ext>
            </a:extLst>
          </p:cNvPr>
          <p:cNvSpPr>
            <a:spLocks noGrp="1"/>
          </p:cNvSpPr>
          <p:nvPr>
            <p:ph type="ftr" sz="quarter" idx="11"/>
          </p:nvPr>
        </p:nvSpPr>
        <p:spPr/>
        <p:txBody>
          <a:bodyPr rtlCol="0"/>
          <a:lstStyle/>
          <a:p>
            <a:pPr rtl="0"/>
            <a:r>
              <a:rPr lang="ru"/>
              <a:t>Конфиденциальная собственность компании Schneider Electric |</a:t>
            </a:r>
            <a:endParaRPr lang="fr-FR"/>
          </a:p>
        </p:txBody>
      </p:sp>
      <p:sp>
        <p:nvSpPr>
          <p:cNvPr id="4" name="Espace réservé du numéro de diapositive 3">
            <a:extLst>
              <a:ext uri="{FF2B5EF4-FFF2-40B4-BE49-F238E27FC236}">
                <a16:creationId xmlns:a16="http://schemas.microsoft.com/office/drawing/2014/main" id="{696761C3-5C5D-4155-B6C3-B80403646DFE}"/>
              </a:ext>
            </a:extLst>
          </p:cNvPr>
          <p:cNvSpPr>
            <a:spLocks noGrp="1"/>
          </p:cNvSpPr>
          <p:nvPr>
            <p:ph type="sldNum" sz="quarter" idx="12"/>
          </p:nvPr>
        </p:nvSpPr>
        <p:spPr/>
        <p:txBody>
          <a:bodyPr rtlCol="0"/>
          <a:lstStyle/>
          <a:p>
            <a:pPr rtl="0"/>
            <a:fld id="{B0616F22-69CE-4C7F-A3C5-E8E7ED5497B8}" type="slidenum">
              <a:rPr lang="fr-FR" smtClean="0"/>
              <a:pPr/>
              <a:t>23</a:t>
            </a:fld>
            <a:endParaRPr lang="fr-FR"/>
          </a:p>
        </p:txBody>
      </p:sp>
    </p:spTree>
    <p:extLst>
      <p:ext uri="{BB962C8B-B14F-4D97-AF65-F5344CB8AC3E}">
        <p14:creationId xmlns:p14="http://schemas.microsoft.com/office/powerpoint/2010/main" val="6986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19E72B32-54BE-4058-81F2-79A682537522}"/>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200" y="9882"/>
            <a:ext cx="12193200" cy="6848118"/>
          </a:xfrm>
          <a:prstGeom prst="rect">
            <a:avLst/>
          </a:prstGeom>
        </p:spPr>
      </p:pic>
      <p:sp>
        <p:nvSpPr>
          <p:cNvPr id="7" name="Rectangle 6"/>
          <p:cNvSpPr/>
          <p:nvPr/>
        </p:nvSpPr>
        <p:spPr>
          <a:xfrm>
            <a:off x="4072758" y="525802"/>
            <a:ext cx="4056987" cy="6332198"/>
          </a:xfrm>
          <a:prstGeom prst="rect">
            <a:avLst/>
          </a:prstGeom>
          <a:solidFill>
            <a:schemeClr val="bg1">
              <a:alpha val="9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2000"/>
          </a:p>
        </p:txBody>
      </p:sp>
      <p:sp>
        <p:nvSpPr>
          <p:cNvPr id="2" name="Titre 1">
            <a:extLst>
              <a:ext uri="{FF2B5EF4-FFF2-40B4-BE49-F238E27FC236}">
                <a16:creationId xmlns:a16="http://schemas.microsoft.com/office/drawing/2014/main" id="{947B565A-28FE-46BD-9B66-16DCD8D2DD43}"/>
              </a:ext>
            </a:extLst>
          </p:cNvPr>
          <p:cNvSpPr>
            <a:spLocks noGrp="1"/>
          </p:cNvSpPr>
          <p:nvPr>
            <p:ph type="title"/>
          </p:nvPr>
        </p:nvSpPr>
        <p:spPr/>
        <p:txBody>
          <a:bodyPr rtlCol="0"/>
          <a:lstStyle/>
          <a:p>
            <a:pPr rtl="0"/>
            <a:r>
              <a:rPr lang="ru"/>
              <a:t>Экономия пространства</a:t>
            </a:r>
          </a:p>
        </p:txBody>
      </p:sp>
      <p:sp>
        <p:nvSpPr>
          <p:cNvPr id="3" name="Espace réservé du pied de page 2">
            <a:extLst>
              <a:ext uri="{FF2B5EF4-FFF2-40B4-BE49-F238E27FC236}">
                <a16:creationId xmlns:a16="http://schemas.microsoft.com/office/drawing/2014/main" id="{2676F3A0-22FF-4F5E-A7C6-3E36FDE7ED83}"/>
              </a:ext>
            </a:extLst>
          </p:cNvPr>
          <p:cNvSpPr>
            <a:spLocks noGrp="1"/>
          </p:cNvSpPr>
          <p:nvPr>
            <p:ph type="ftr" sz="quarter" idx="11"/>
          </p:nvPr>
        </p:nvSpPr>
        <p:spPr/>
        <p:txBody>
          <a:bodyPr rtlCol="0"/>
          <a:lstStyle/>
          <a:p>
            <a:pPr rtl="0"/>
            <a:r>
              <a:rPr lang="ru"/>
              <a:t>Конфиденциальная собственность компании Schneider Electric |</a:t>
            </a:r>
            <a:endParaRPr lang="fr-FR"/>
          </a:p>
        </p:txBody>
      </p:sp>
      <p:sp>
        <p:nvSpPr>
          <p:cNvPr id="4" name="Espace réservé du numéro de diapositive 3">
            <a:extLst>
              <a:ext uri="{FF2B5EF4-FFF2-40B4-BE49-F238E27FC236}">
                <a16:creationId xmlns:a16="http://schemas.microsoft.com/office/drawing/2014/main" id="{06487CC0-0F8E-476F-8716-9D21C064BD52}"/>
              </a:ext>
            </a:extLst>
          </p:cNvPr>
          <p:cNvSpPr>
            <a:spLocks noGrp="1"/>
          </p:cNvSpPr>
          <p:nvPr>
            <p:ph type="sldNum" sz="quarter" idx="12"/>
          </p:nvPr>
        </p:nvSpPr>
        <p:spPr/>
        <p:txBody>
          <a:bodyPr rtlCol="0"/>
          <a:lstStyle/>
          <a:p>
            <a:pPr rtl="0"/>
            <a:fld id="{B0616F22-69CE-4C7F-A3C5-E8E7ED5497B8}" type="slidenum">
              <a:rPr lang="fr-FR" smtClean="0"/>
              <a:pPr/>
              <a:t>24</a:t>
            </a:fld>
            <a:endParaRPr lang="fr-FR"/>
          </a:p>
        </p:txBody>
      </p:sp>
      <p:sp>
        <p:nvSpPr>
          <p:cNvPr id="22" name="Rectangle 21">
            <a:extLst>
              <a:ext uri="{FF2B5EF4-FFF2-40B4-BE49-F238E27FC236}">
                <a16:creationId xmlns:a16="http://schemas.microsoft.com/office/drawing/2014/main" id="{EB121192-AED2-4397-8B58-CFD5B0B864A9}"/>
              </a:ext>
            </a:extLst>
          </p:cNvPr>
          <p:cNvSpPr/>
          <p:nvPr/>
        </p:nvSpPr>
        <p:spPr>
          <a:xfrm>
            <a:off x="4116147" y="931148"/>
            <a:ext cx="3984060" cy="1477328"/>
          </a:xfrm>
          <a:prstGeom prst="rect">
            <a:avLst/>
          </a:prstGeom>
        </p:spPr>
        <p:txBody>
          <a:bodyPr wrap="square" rtlCol="0">
            <a:spAutoFit/>
          </a:bodyPr>
          <a:lstStyle/>
          <a:p>
            <a:pPr marL="285750" indent="-285750" defTabSz="457184" rtl="0">
              <a:spcAft>
                <a:spcPts val="600"/>
              </a:spcAft>
              <a:buFont typeface="Arial" panose="020B0604020202020204" pitchFamily="34" charset="0"/>
              <a:buChar char="•"/>
              <a:defRPr/>
            </a:pPr>
            <a:r>
              <a:rPr lang="ru" sz="2000" dirty="0"/>
              <a:t>Меньший размер устройства </a:t>
            </a:r>
          </a:p>
          <a:p>
            <a:pPr marL="285750" indent="-285750" defTabSz="457184" rtl="0">
              <a:spcAft>
                <a:spcPts val="600"/>
              </a:spcAft>
              <a:buFont typeface="Arial" panose="020B0604020202020204" pitchFamily="34" charset="0"/>
              <a:buChar char="•"/>
              <a:defRPr/>
            </a:pPr>
            <a:r>
              <a:rPr lang="ru" sz="2000" dirty="0"/>
              <a:t>Встроенные вспомогательные устройства</a:t>
            </a:r>
          </a:p>
          <a:p>
            <a:pPr marL="285750" indent="-285750" defTabSz="457184" rtl="0">
              <a:spcAft>
                <a:spcPts val="600"/>
              </a:spcAft>
              <a:buFont typeface="Arial" panose="020B0604020202020204" pitchFamily="34" charset="0"/>
              <a:buChar char="•"/>
              <a:defRPr/>
            </a:pPr>
            <a:r>
              <a:rPr lang="ru" sz="2000" dirty="0"/>
              <a:t>Широкий диапазон настроек</a:t>
            </a:r>
          </a:p>
        </p:txBody>
      </p:sp>
      <p:sp>
        <p:nvSpPr>
          <p:cNvPr id="12" name="Rectangle 11">
            <a:extLst>
              <a:ext uri="{FF2B5EF4-FFF2-40B4-BE49-F238E27FC236}">
                <a16:creationId xmlns:a16="http://schemas.microsoft.com/office/drawing/2014/main" id="{737F9591-0154-4D1B-B778-E7F8C7B76554}"/>
              </a:ext>
            </a:extLst>
          </p:cNvPr>
          <p:cNvSpPr/>
          <p:nvPr/>
        </p:nvSpPr>
        <p:spPr>
          <a:xfrm>
            <a:off x="-6684" y="3689120"/>
            <a:ext cx="4075585" cy="3168880"/>
          </a:xfrm>
          <a:prstGeom prst="rect">
            <a:avLst/>
          </a:prstGeom>
          <a:solidFill>
            <a:schemeClr val="tx1">
              <a:alpha val="80000"/>
            </a:schemeClr>
          </a:solidFill>
        </p:spPr>
        <p:txBody>
          <a:bodyPr wrap="square" rtlCol="0" anchor="ctr" anchorCtr="0">
            <a:noAutofit/>
          </a:bodyPr>
          <a:lstStyle/>
          <a:p>
            <a:pPr defTabSz="457184" rtl="0">
              <a:spcAft>
                <a:spcPts val="600"/>
              </a:spcAft>
            </a:pPr>
            <a:endParaRPr lang="fr-FR" sz="2400">
              <a:solidFill>
                <a:schemeClr val="accent1"/>
              </a:solidFill>
            </a:endParaRPr>
          </a:p>
        </p:txBody>
      </p:sp>
      <p:sp>
        <p:nvSpPr>
          <p:cNvPr id="15" name="Rectangle 14">
            <a:extLst>
              <a:ext uri="{FF2B5EF4-FFF2-40B4-BE49-F238E27FC236}">
                <a16:creationId xmlns:a16="http://schemas.microsoft.com/office/drawing/2014/main" id="{4AAA41B2-8AFF-42B1-A51B-1974D6D71109}"/>
              </a:ext>
            </a:extLst>
          </p:cNvPr>
          <p:cNvSpPr/>
          <p:nvPr/>
        </p:nvSpPr>
        <p:spPr>
          <a:xfrm>
            <a:off x="204918" y="3928845"/>
            <a:ext cx="3492687" cy="1446550"/>
          </a:xfrm>
          <a:prstGeom prst="rect">
            <a:avLst/>
          </a:prstGeom>
        </p:spPr>
        <p:txBody>
          <a:bodyPr wrap="square" rtlCol="0">
            <a:spAutoFit/>
          </a:bodyPr>
          <a:lstStyle/>
          <a:p>
            <a:pPr lvl="0" defTabSz="457184" rtl="0">
              <a:spcAft>
                <a:spcPts val="600"/>
              </a:spcAft>
              <a:defRPr/>
            </a:pPr>
            <a:r>
              <a:rPr lang="ru" sz="3200" b="1" dirty="0">
                <a:solidFill>
                  <a:schemeClr val="bg2"/>
                </a:solidFill>
              </a:rPr>
              <a:t>Экономия пространства</a:t>
            </a:r>
            <a:r>
              <a:rPr lang="ru" sz="2400" dirty="0">
                <a:solidFill>
                  <a:schemeClr val="bg2"/>
                </a:solidFill>
              </a:rPr>
              <a:t> </a:t>
            </a:r>
            <a:br>
              <a:rPr lang="ru" sz="2400" dirty="0">
                <a:solidFill>
                  <a:schemeClr val="bg2"/>
                </a:solidFill>
              </a:rPr>
            </a:br>
            <a:r>
              <a:rPr lang="ru" sz="2400" dirty="0">
                <a:solidFill>
                  <a:schemeClr val="bg2"/>
                </a:solidFill>
              </a:rPr>
              <a:t>в шкафу управления</a:t>
            </a:r>
          </a:p>
        </p:txBody>
      </p:sp>
      <p:pic>
        <p:nvPicPr>
          <p:cNvPr id="18" name="Image 17"/>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8137898" y="525803"/>
            <a:ext cx="4058875" cy="6332197"/>
          </a:xfrm>
          <a:prstGeom prst="rect">
            <a:avLst/>
          </a:prstGeom>
        </p:spPr>
      </p:pic>
      <p:pic>
        <p:nvPicPr>
          <p:cNvPr id="19" name="Image 18"/>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4547170" y="3780733"/>
            <a:ext cx="3079791" cy="2956602"/>
          </a:xfrm>
          <a:prstGeom prst="ellipse">
            <a:avLst/>
          </a:prstGeom>
        </p:spPr>
      </p:pic>
      <p:sp>
        <p:nvSpPr>
          <p:cNvPr id="23" name="Rectangle 22">
            <a:extLst>
              <a:ext uri="{FF2B5EF4-FFF2-40B4-BE49-F238E27FC236}">
                <a16:creationId xmlns:a16="http://schemas.microsoft.com/office/drawing/2014/main" id="{DD867EA8-2387-4EC8-B399-7DAA00840501}"/>
              </a:ext>
            </a:extLst>
          </p:cNvPr>
          <p:cNvSpPr/>
          <p:nvPr/>
        </p:nvSpPr>
        <p:spPr>
          <a:xfrm>
            <a:off x="204918" y="5325705"/>
            <a:ext cx="3492687" cy="584775"/>
          </a:xfrm>
          <a:prstGeom prst="rect">
            <a:avLst/>
          </a:prstGeom>
        </p:spPr>
        <p:txBody>
          <a:bodyPr wrap="square" rtlCol="0">
            <a:spAutoFit/>
          </a:bodyPr>
          <a:lstStyle/>
          <a:p>
            <a:pPr lvl="0" defTabSz="457184" rtl="0">
              <a:spcAft>
                <a:spcPts val="600"/>
              </a:spcAft>
              <a:defRPr/>
            </a:pPr>
            <a:r>
              <a:rPr lang="ru" sz="3200" b="1" dirty="0">
                <a:solidFill>
                  <a:schemeClr val="bg2"/>
                </a:solidFill>
              </a:rPr>
              <a:t>Сокращение ЗИП</a:t>
            </a:r>
            <a:endParaRPr lang="ru" sz="2400" dirty="0">
              <a:solidFill>
                <a:schemeClr val="bg2"/>
              </a:solidFill>
            </a:endParaRPr>
          </a:p>
        </p:txBody>
      </p:sp>
      <p:grpSp>
        <p:nvGrpSpPr>
          <p:cNvPr id="13" name="Groupe 12">
            <a:extLst>
              <a:ext uri="{FF2B5EF4-FFF2-40B4-BE49-F238E27FC236}">
                <a16:creationId xmlns:a16="http://schemas.microsoft.com/office/drawing/2014/main" id="{07157171-4EEC-41A8-9286-05D926BA469A}"/>
              </a:ext>
            </a:extLst>
          </p:cNvPr>
          <p:cNvGrpSpPr/>
          <p:nvPr/>
        </p:nvGrpSpPr>
        <p:grpSpPr>
          <a:xfrm>
            <a:off x="0" y="540001"/>
            <a:ext cx="8136000" cy="6317999"/>
            <a:chOff x="0" y="540001"/>
            <a:chExt cx="8136000" cy="6317999"/>
          </a:xfrm>
        </p:grpSpPr>
        <p:cxnSp>
          <p:nvCxnSpPr>
            <p:cNvPr id="14" name="Connecteur droit 13">
              <a:extLst>
                <a:ext uri="{FF2B5EF4-FFF2-40B4-BE49-F238E27FC236}">
                  <a16:creationId xmlns:a16="http://schemas.microsoft.com/office/drawing/2014/main" id="{50D04603-533A-471B-B90F-F54B9BCA1CB7}"/>
                </a:ext>
              </a:extLst>
            </p:cNvPr>
            <p:cNvCxnSpPr/>
            <p:nvPr/>
          </p:nvCxnSpPr>
          <p:spPr>
            <a:xfrm>
              <a:off x="4072759" y="540001"/>
              <a:ext cx="0" cy="631799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A4BB2794-B1EF-49D9-BA4A-DB37B1144C5E}"/>
                </a:ext>
              </a:extLst>
            </p:cNvPr>
            <p:cNvCxnSpPr/>
            <p:nvPr/>
          </p:nvCxnSpPr>
          <p:spPr>
            <a:xfrm>
              <a:off x="8129752" y="540001"/>
              <a:ext cx="0" cy="631799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79C0110A-F8A6-4E89-9046-C3FA70A5A65D}"/>
                </a:ext>
              </a:extLst>
            </p:cNvPr>
            <p:cNvCxnSpPr>
              <a:cxnSpLocks/>
            </p:cNvCxnSpPr>
            <p:nvPr/>
          </p:nvCxnSpPr>
          <p:spPr>
            <a:xfrm>
              <a:off x="0" y="3699000"/>
              <a:ext cx="8136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754762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42"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p:bldP spid="12" grpId="0" animBg="1"/>
      <p:bldP spid="15"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pour une imag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91" y="540001"/>
            <a:ext cx="12182910" cy="6318000"/>
          </a:xfrm>
          <a:prstGeom prst="rect">
            <a:avLst/>
          </a:prstGeom>
        </p:spPr>
      </p:pic>
      <p:sp>
        <p:nvSpPr>
          <p:cNvPr id="7" name="Rectangle 6"/>
          <p:cNvSpPr/>
          <p:nvPr/>
        </p:nvSpPr>
        <p:spPr>
          <a:xfrm>
            <a:off x="4072759" y="525802"/>
            <a:ext cx="4039798" cy="3163318"/>
          </a:xfrm>
          <a:prstGeom prst="rect">
            <a:avLst/>
          </a:prstGeom>
          <a:solidFill>
            <a:schemeClr val="bg1">
              <a:alpha val="8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2" name="Titre 1">
            <a:extLst>
              <a:ext uri="{FF2B5EF4-FFF2-40B4-BE49-F238E27FC236}">
                <a16:creationId xmlns:a16="http://schemas.microsoft.com/office/drawing/2014/main" id="{947B565A-28FE-46BD-9B66-16DCD8D2DD43}"/>
              </a:ext>
            </a:extLst>
          </p:cNvPr>
          <p:cNvSpPr>
            <a:spLocks noGrp="1"/>
          </p:cNvSpPr>
          <p:nvPr>
            <p:ph type="title"/>
          </p:nvPr>
        </p:nvSpPr>
        <p:spPr/>
        <p:txBody>
          <a:bodyPr rtlCol="0"/>
          <a:lstStyle/>
          <a:p>
            <a:pPr rtl="0"/>
            <a:r>
              <a:rPr lang="ru"/>
              <a:t>Экономия пространства</a:t>
            </a:r>
          </a:p>
        </p:txBody>
      </p:sp>
      <p:sp>
        <p:nvSpPr>
          <p:cNvPr id="3" name="Espace réservé du pied de page 2">
            <a:extLst>
              <a:ext uri="{FF2B5EF4-FFF2-40B4-BE49-F238E27FC236}">
                <a16:creationId xmlns:a16="http://schemas.microsoft.com/office/drawing/2014/main" id="{2676F3A0-22FF-4F5E-A7C6-3E36FDE7ED83}"/>
              </a:ext>
            </a:extLst>
          </p:cNvPr>
          <p:cNvSpPr>
            <a:spLocks noGrp="1"/>
          </p:cNvSpPr>
          <p:nvPr>
            <p:ph type="ftr" sz="quarter" idx="11"/>
          </p:nvPr>
        </p:nvSpPr>
        <p:spPr/>
        <p:txBody>
          <a:bodyPr rtlCol="0"/>
          <a:lstStyle/>
          <a:p>
            <a:pPr rtl="0"/>
            <a:r>
              <a:rPr lang="ru"/>
              <a:t>Конфиденциальная собственность компании Schneider Electric |</a:t>
            </a:r>
            <a:endParaRPr lang="fr-FR"/>
          </a:p>
        </p:txBody>
      </p:sp>
      <p:sp>
        <p:nvSpPr>
          <p:cNvPr id="4" name="Espace réservé du numéro de diapositive 3">
            <a:extLst>
              <a:ext uri="{FF2B5EF4-FFF2-40B4-BE49-F238E27FC236}">
                <a16:creationId xmlns:a16="http://schemas.microsoft.com/office/drawing/2014/main" id="{06487CC0-0F8E-476F-8716-9D21C064BD52}"/>
              </a:ext>
            </a:extLst>
          </p:cNvPr>
          <p:cNvSpPr>
            <a:spLocks noGrp="1"/>
          </p:cNvSpPr>
          <p:nvPr>
            <p:ph type="sldNum" sz="quarter" idx="12"/>
          </p:nvPr>
        </p:nvSpPr>
        <p:spPr/>
        <p:txBody>
          <a:bodyPr rtlCol="0"/>
          <a:lstStyle/>
          <a:p>
            <a:pPr rtl="0"/>
            <a:fld id="{B0616F22-69CE-4C7F-A3C5-E8E7ED5497B8}" type="slidenum">
              <a:rPr lang="fr-FR" smtClean="0"/>
              <a:pPr/>
              <a:t>25</a:t>
            </a:fld>
            <a:endParaRPr lang="fr-FR"/>
          </a:p>
        </p:txBody>
      </p:sp>
      <p:sp>
        <p:nvSpPr>
          <p:cNvPr id="22" name="Rectangle 21">
            <a:extLst>
              <a:ext uri="{FF2B5EF4-FFF2-40B4-BE49-F238E27FC236}">
                <a16:creationId xmlns:a16="http://schemas.microsoft.com/office/drawing/2014/main" id="{EB121192-AED2-4397-8B58-CFD5B0B864A9}"/>
              </a:ext>
            </a:extLst>
          </p:cNvPr>
          <p:cNvSpPr/>
          <p:nvPr/>
        </p:nvSpPr>
        <p:spPr>
          <a:xfrm>
            <a:off x="4139007" y="685025"/>
            <a:ext cx="3984060" cy="3016210"/>
          </a:xfrm>
          <a:prstGeom prst="rect">
            <a:avLst/>
          </a:prstGeom>
        </p:spPr>
        <p:txBody>
          <a:bodyPr wrap="square" rtlCol="0">
            <a:spAutoFit/>
          </a:bodyPr>
          <a:lstStyle/>
          <a:p>
            <a:pPr marL="285750" indent="-285750" defTabSz="457184" rtl="0">
              <a:spcAft>
                <a:spcPts val="600"/>
              </a:spcAft>
              <a:buFont typeface="Arial" panose="020B0604020202020204" pitchFamily="34" charset="0"/>
              <a:buChar char="•"/>
              <a:defRPr/>
            </a:pPr>
            <a:r>
              <a:rPr lang="ru" sz="2000" dirty="0"/>
              <a:t>Меньший размер устройства/ меньший размер выдвижного блока</a:t>
            </a:r>
          </a:p>
          <a:p>
            <a:pPr marL="285750" indent="-285750" defTabSz="457184" rtl="0">
              <a:spcAft>
                <a:spcPts val="600"/>
              </a:spcAft>
              <a:buFont typeface="Arial" panose="020B0604020202020204" pitchFamily="34" charset="0"/>
              <a:buChar char="•"/>
              <a:defRPr/>
            </a:pPr>
            <a:r>
              <a:rPr lang="ru" sz="2000" dirty="0"/>
              <a:t>Конфигурация с полувыдвижным блоком </a:t>
            </a:r>
            <a:br>
              <a:rPr lang="ru" sz="2000" dirty="0"/>
            </a:br>
            <a:r>
              <a:rPr lang="ru" sz="2000" dirty="0"/>
              <a:t>до 30 кВт</a:t>
            </a:r>
          </a:p>
          <a:p>
            <a:pPr marL="285750" indent="-285750" defTabSz="457184" rtl="0">
              <a:spcAft>
                <a:spcPts val="600"/>
              </a:spcAft>
              <a:buFont typeface="Arial" panose="020B0604020202020204" pitchFamily="34" charset="0"/>
              <a:buChar char="•"/>
              <a:defRPr/>
            </a:pPr>
            <a:r>
              <a:rPr lang="ru" sz="2000" dirty="0"/>
              <a:t>Уменьшение количества запасных выдвижных блоков/ простота обслуживания</a:t>
            </a:r>
            <a:endParaRPr lang="en-US" sz="2000" dirty="0"/>
          </a:p>
        </p:txBody>
      </p:sp>
      <p:sp>
        <p:nvSpPr>
          <p:cNvPr id="12" name="Rectangle 11">
            <a:extLst>
              <a:ext uri="{FF2B5EF4-FFF2-40B4-BE49-F238E27FC236}">
                <a16:creationId xmlns:a16="http://schemas.microsoft.com/office/drawing/2014/main" id="{737F9591-0154-4D1B-B778-E7F8C7B76554}"/>
              </a:ext>
            </a:extLst>
          </p:cNvPr>
          <p:cNvSpPr/>
          <p:nvPr/>
        </p:nvSpPr>
        <p:spPr>
          <a:xfrm>
            <a:off x="16710" y="3689120"/>
            <a:ext cx="4046476" cy="3158998"/>
          </a:xfrm>
          <a:prstGeom prst="rect">
            <a:avLst/>
          </a:prstGeom>
          <a:solidFill>
            <a:schemeClr val="tx1">
              <a:alpha val="80000"/>
            </a:schemeClr>
          </a:solidFill>
        </p:spPr>
        <p:txBody>
          <a:bodyPr wrap="square" rtlCol="0" anchor="ctr" anchorCtr="0">
            <a:noAutofit/>
          </a:bodyPr>
          <a:lstStyle/>
          <a:p>
            <a:pPr defTabSz="457184" rtl="0">
              <a:spcAft>
                <a:spcPts val="600"/>
              </a:spcAft>
            </a:pPr>
            <a:endParaRPr lang="fr-FR" sz="2400">
              <a:solidFill>
                <a:schemeClr val="accent1"/>
              </a:solidFill>
            </a:endParaRPr>
          </a:p>
        </p:txBody>
      </p:sp>
      <p:grpSp>
        <p:nvGrpSpPr>
          <p:cNvPr id="13" name="Groupe 12">
            <a:extLst>
              <a:ext uri="{FF2B5EF4-FFF2-40B4-BE49-F238E27FC236}">
                <a16:creationId xmlns:a16="http://schemas.microsoft.com/office/drawing/2014/main" id="{07157171-4EEC-41A8-9286-05D926BA469A}"/>
              </a:ext>
            </a:extLst>
          </p:cNvPr>
          <p:cNvGrpSpPr/>
          <p:nvPr/>
        </p:nvGrpSpPr>
        <p:grpSpPr>
          <a:xfrm>
            <a:off x="0" y="540001"/>
            <a:ext cx="12193200" cy="6317999"/>
            <a:chOff x="0" y="540001"/>
            <a:chExt cx="12193200" cy="6317999"/>
          </a:xfrm>
        </p:grpSpPr>
        <p:cxnSp>
          <p:nvCxnSpPr>
            <p:cNvPr id="14" name="Connecteur droit 13">
              <a:extLst>
                <a:ext uri="{FF2B5EF4-FFF2-40B4-BE49-F238E27FC236}">
                  <a16:creationId xmlns:a16="http://schemas.microsoft.com/office/drawing/2014/main" id="{50D04603-533A-471B-B90F-F54B9BCA1CB7}"/>
                </a:ext>
              </a:extLst>
            </p:cNvPr>
            <p:cNvCxnSpPr/>
            <p:nvPr/>
          </p:nvCxnSpPr>
          <p:spPr>
            <a:xfrm>
              <a:off x="4072759" y="540001"/>
              <a:ext cx="0" cy="631799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A4BB2794-B1EF-49D9-BA4A-DB37B1144C5E}"/>
                </a:ext>
              </a:extLst>
            </p:cNvPr>
            <p:cNvCxnSpPr/>
            <p:nvPr/>
          </p:nvCxnSpPr>
          <p:spPr>
            <a:xfrm>
              <a:off x="8129752" y="540001"/>
              <a:ext cx="0" cy="631799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79C0110A-F8A6-4E89-9046-C3FA70A5A65D}"/>
                </a:ext>
              </a:extLst>
            </p:cNvPr>
            <p:cNvCxnSpPr/>
            <p:nvPr/>
          </p:nvCxnSpPr>
          <p:spPr>
            <a:xfrm>
              <a:off x="0" y="3699000"/>
              <a:ext cx="121932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4AAA41B2-8AFF-42B1-A51B-1974D6D71109}"/>
              </a:ext>
            </a:extLst>
          </p:cNvPr>
          <p:cNvSpPr/>
          <p:nvPr/>
        </p:nvSpPr>
        <p:spPr>
          <a:xfrm>
            <a:off x="204918" y="4325527"/>
            <a:ext cx="4080788" cy="1831271"/>
          </a:xfrm>
          <a:prstGeom prst="rect">
            <a:avLst/>
          </a:prstGeom>
        </p:spPr>
        <p:txBody>
          <a:bodyPr wrap="square" rtlCol="0">
            <a:spAutoFit/>
          </a:bodyPr>
          <a:lstStyle/>
          <a:p>
            <a:pPr lvl="0" defTabSz="457184" rtl="0">
              <a:spcAft>
                <a:spcPts val="600"/>
              </a:spcAft>
              <a:defRPr/>
            </a:pPr>
            <a:r>
              <a:rPr lang="ru" sz="2400" dirty="0">
                <a:solidFill>
                  <a:schemeClr val="bg2"/>
                </a:solidFill>
              </a:rPr>
              <a:t>Оставьте</a:t>
            </a:r>
            <a:br>
              <a:rPr lang="en-US" sz="2400" dirty="0">
                <a:solidFill>
                  <a:schemeClr val="bg2"/>
                </a:solidFill>
              </a:rPr>
            </a:br>
            <a:r>
              <a:rPr lang="ru" sz="6000" dirty="0">
                <a:solidFill>
                  <a:schemeClr val="bg2"/>
                </a:solidFill>
              </a:rPr>
              <a:t>1 колонну</a:t>
            </a:r>
          </a:p>
          <a:p>
            <a:pPr lvl="0" defTabSz="457184" rtl="0">
              <a:spcAft>
                <a:spcPts val="600"/>
              </a:spcAft>
              <a:defRPr/>
            </a:pPr>
            <a:r>
              <a:rPr lang="ru" sz="2400" dirty="0">
                <a:solidFill>
                  <a:schemeClr val="bg2"/>
                </a:solidFill>
              </a:rPr>
              <a:t> вместо 3</a:t>
            </a:r>
          </a:p>
        </p:txBody>
      </p:sp>
    </p:spTree>
    <p:extLst>
      <p:ext uri="{BB962C8B-B14F-4D97-AF65-F5344CB8AC3E}">
        <p14:creationId xmlns:p14="http://schemas.microsoft.com/office/powerpoint/2010/main" val="42239211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rtlCol="0"/>
          <a:lstStyle/>
          <a:p>
            <a:pPr rtl="0"/>
            <a:r>
              <a:rPr lang="ru"/>
              <a:t>05 – С уважением к планете</a:t>
            </a:r>
          </a:p>
        </p:txBody>
      </p:sp>
      <p:sp>
        <p:nvSpPr>
          <p:cNvPr id="2" name="Espace réservé du texte 1">
            <a:extLst>
              <a:ext uri="{FF2B5EF4-FFF2-40B4-BE49-F238E27FC236}">
                <a16:creationId xmlns:a16="http://schemas.microsoft.com/office/drawing/2014/main" id="{C76CD5BF-9303-411D-9DCD-C9869C27D9A3}"/>
              </a:ext>
            </a:extLst>
          </p:cNvPr>
          <p:cNvSpPr>
            <a:spLocks noGrp="1"/>
          </p:cNvSpPr>
          <p:nvPr>
            <p:ph type="body" idx="1"/>
          </p:nvPr>
        </p:nvSpPr>
        <p:spPr/>
        <p:txBody>
          <a:bodyPr rtlCol="0"/>
          <a:lstStyle/>
          <a:p>
            <a:pPr rtl="0"/>
            <a:endParaRPr lang="en-GB"/>
          </a:p>
        </p:txBody>
      </p:sp>
      <p:sp>
        <p:nvSpPr>
          <p:cNvPr id="3" name="Espace réservé du pied de page 2"/>
          <p:cNvSpPr>
            <a:spLocks noGrp="1"/>
          </p:cNvSpPr>
          <p:nvPr>
            <p:ph type="ftr" sz="quarter" idx="11"/>
          </p:nvPr>
        </p:nvSpPr>
        <p:spPr/>
        <p:txBody>
          <a:bodyPr rtlCol="0"/>
          <a:lstStyle/>
          <a:p>
            <a:pPr rtl="0"/>
            <a:r>
              <a:rPr lang="ru"/>
              <a:t>Конфиденциальная собственность компании Schneider Electric |</a:t>
            </a:r>
            <a:endParaRPr lang="fr-FR" dirty="0"/>
          </a:p>
        </p:txBody>
      </p:sp>
      <p:sp>
        <p:nvSpPr>
          <p:cNvPr id="4" name="Espace réservé du numéro de diapositive 3"/>
          <p:cNvSpPr>
            <a:spLocks noGrp="1"/>
          </p:cNvSpPr>
          <p:nvPr>
            <p:ph type="sldNum" sz="quarter" idx="12"/>
          </p:nvPr>
        </p:nvSpPr>
        <p:spPr/>
        <p:txBody>
          <a:bodyPr rtlCol="0"/>
          <a:lstStyle/>
          <a:p>
            <a:pPr rtl="0"/>
            <a:fld id="{B0616F22-69CE-4C7F-A3C5-E8E7ED5497B8}" type="slidenum">
              <a:rPr lang="fr-FR" smtClean="0"/>
              <a:pPr/>
              <a:t>26</a:t>
            </a:fld>
            <a:endParaRPr lang="fr-FR" dirty="0"/>
          </a:p>
        </p:txBody>
      </p:sp>
    </p:spTree>
    <p:extLst>
      <p:ext uri="{BB962C8B-B14F-4D97-AF65-F5344CB8AC3E}">
        <p14:creationId xmlns:p14="http://schemas.microsoft.com/office/powerpoint/2010/main" val="201707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hidden="1">
            <a:extLst>
              <a:ext uri="{FF2B5EF4-FFF2-40B4-BE49-F238E27FC236}">
                <a16:creationId xmlns:a16="http://schemas.microsoft.com/office/drawing/2014/main" id="{B78248BF-CF4B-41E5-B840-2E99ECC3AC4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2192000" cy="6896100"/>
          </a:xfrm>
          <a:prstGeom prst="rect">
            <a:avLst/>
          </a:prstGeom>
        </p:spPr>
      </p:pic>
      <p:sp>
        <p:nvSpPr>
          <p:cNvPr id="6" name="Titre 5"/>
          <p:cNvSpPr>
            <a:spLocks noGrp="1"/>
          </p:cNvSpPr>
          <p:nvPr>
            <p:ph type="title"/>
          </p:nvPr>
        </p:nvSpPr>
        <p:spPr/>
        <p:txBody>
          <a:bodyPr rtlCol="0"/>
          <a:lstStyle/>
          <a:p>
            <a:pPr rtl="0"/>
            <a:r>
              <a:rPr lang="ru"/>
              <a:t>Продукция Green Premium</a:t>
            </a:r>
          </a:p>
        </p:txBody>
      </p:sp>
      <p:sp>
        <p:nvSpPr>
          <p:cNvPr id="4" name="Espace réservé du pied de page 3"/>
          <p:cNvSpPr>
            <a:spLocks noGrp="1"/>
          </p:cNvSpPr>
          <p:nvPr>
            <p:ph type="ftr" sz="quarter" idx="11"/>
          </p:nvPr>
        </p:nvSpPr>
        <p:spPr/>
        <p:txBody>
          <a:bodyPr rtlCol="0"/>
          <a:lstStyle/>
          <a:p>
            <a:pPr rtl="0"/>
            <a:r>
              <a:rPr lang="ru"/>
              <a:t>Конфиденциальная собственность компании Schneider Electric |</a:t>
            </a:r>
            <a:endParaRPr lang="fr-FR" dirty="0"/>
          </a:p>
        </p:txBody>
      </p:sp>
      <p:sp>
        <p:nvSpPr>
          <p:cNvPr id="5" name="Espace réservé du numéro de diapositive 4"/>
          <p:cNvSpPr>
            <a:spLocks noGrp="1"/>
          </p:cNvSpPr>
          <p:nvPr>
            <p:ph type="sldNum" sz="quarter" idx="12"/>
          </p:nvPr>
        </p:nvSpPr>
        <p:spPr/>
        <p:txBody>
          <a:bodyPr rtlCol="0"/>
          <a:lstStyle/>
          <a:p>
            <a:pPr rtl="0"/>
            <a:fld id="{B0616F22-69CE-4C7F-A3C5-E8E7ED5497B8}" type="slidenum">
              <a:rPr lang="fr-FR" smtClean="0"/>
              <a:pPr/>
              <a:t>27</a:t>
            </a:fld>
            <a:endParaRPr lang="fr-FR"/>
          </a:p>
        </p:txBody>
      </p:sp>
      <p:sp>
        <p:nvSpPr>
          <p:cNvPr id="8" name="Rectangle 7">
            <a:extLst>
              <a:ext uri="{FF2B5EF4-FFF2-40B4-BE49-F238E27FC236}">
                <a16:creationId xmlns:a16="http://schemas.microsoft.com/office/drawing/2014/main" id="{42F3F323-8679-4D33-AE51-4FD60A90E723}"/>
              </a:ext>
            </a:extLst>
          </p:cNvPr>
          <p:cNvSpPr/>
          <p:nvPr/>
        </p:nvSpPr>
        <p:spPr>
          <a:xfrm>
            <a:off x="1" y="1001416"/>
            <a:ext cx="12192000" cy="4484915"/>
          </a:xfrm>
          <a:prstGeom prst="rect">
            <a:avLst/>
          </a:prstGeom>
          <a:solidFill>
            <a:schemeClr val="bg1">
              <a:alpha val="8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pic>
        <p:nvPicPr>
          <p:cNvPr id="9" name="Image 8" descr="Capture d’écran">
            <a:extLst>
              <a:ext uri="{FF2B5EF4-FFF2-40B4-BE49-F238E27FC236}">
                <a16:creationId xmlns:a16="http://schemas.microsoft.com/office/drawing/2014/main" id="{021E3534-D28C-4DDC-9AFA-DAD3EDD6C59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17589" y="1151371"/>
            <a:ext cx="5801583" cy="2277629"/>
          </a:xfrm>
          <a:prstGeom prst="rect">
            <a:avLst/>
          </a:prstGeom>
        </p:spPr>
      </p:pic>
      <p:pic>
        <p:nvPicPr>
          <p:cNvPr id="10" name="Image 9">
            <a:extLst>
              <a:ext uri="{FF2B5EF4-FFF2-40B4-BE49-F238E27FC236}">
                <a16:creationId xmlns:a16="http://schemas.microsoft.com/office/drawing/2014/main" id="{966B1E8B-0DF4-451F-8DB6-D628CD9B50F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648214" y="1238577"/>
            <a:ext cx="2880366" cy="4709170"/>
          </a:xfrm>
          <a:prstGeom prst="rect">
            <a:avLst/>
          </a:prstGeom>
        </p:spPr>
      </p:pic>
      <p:sp>
        <p:nvSpPr>
          <p:cNvPr id="11" name="Rectangle 10">
            <a:extLst>
              <a:ext uri="{FF2B5EF4-FFF2-40B4-BE49-F238E27FC236}">
                <a16:creationId xmlns:a16="http://schemas.microsoft.com/office/drawing/2014/main" id="{21FFA0C1-6A18-4188-B1C8-6004B3A1233C}"/>
              </a:ext>
            </a:extLst>
          </p:cNvPr>
          <p:cNvSpPr/>
          <p:nvPr/>
        </p:nvSpPr>
        <p:spPr>
          <a:xfrm>
            <a:off x="6310642" y="4185048"/>
            <a:ext cx="3679617" cy="1692771"/>
          </a:xfrm>
          <a:prstGeom prst="rect">
            <a:avLst/>
          </a:prstGeom>
        </p:spPr>
        <p:txBody>
          <a:bodyPr wrap="square" rtlCol="0">
            <a:spAutoFit/>
          </a:bodyPr>
          <a:lstStyle/>
          <a:p>
            <a:pPr rtl="0"/>
            <a:r>
              <a:rPr lang="ru-RU" sz="1600" dirty="0" err="1">
                <a:solidFill>
                  <a:schemeClr val="bg2"/>
                </a:solidFill>
              </a:rPr>
              <a:t>П</a:t>
            </a:r>
            <a:r>
              <a:rPr lang="ru" sz="1600" dirty="0">
                <a:solidFill>
                  <a:schemeClr val="bg2"/>
                </a:solidFill>
              </a:rPr>
              <a:t>родвигайте </a:t>
            </a:r>
            <a:r>
              <a:rPr lang="ru" sz="2400" dirty="0">
                <a:solidFill>
                  <a:schemeClr val="bg2"/>
                </a:solidFill>
              </a:rPr>
              <a:t>экологическую политику</a:t>
            </a:r>
            <a:r>
              <a:rPr lang="ru" sz="1600" dirty="0">
                <a:solidFill>
                  <a:schemeClr val="bg2"/>
                </a:solidFill>
              </a:rPr>
              <a:t>, сохраняя при этом</a:t>
            </a:r>
          </a:p>
          <a:p>
            <a:pPr rtl="0"/>
            <a:r>
              <a:rPr lang="ru" sz="2800" dirty="0">
                <a:solidFill>
                  <a:schemeClr val="bg2"/>
                </a:solidFill>
              </a:rPr>
              <a:t>эффективность вашего бизнеса</a:t>
            </a:r>
            <a:r>
              <a:rPr lang="ru" sz="1600" dirty="0">
                <a:solidFill>
                  <a:schemeClr val="bg2"/>
                </a:solidFill>
              </a:rPr>
              <a:t>.</a:t>
            </a:r>
            <a:endParaRPr lang="en-GB" sz="4400" dirty="0">
              <a:solidFill>
                <a:schemeClr val="bg2"/>
              </a:solidFill>
            </a:endParaRPr>
          </a:p>
        </p:txBody>
      </p:sp>
    </p:spTree>
    <p:extLst>
      <p:ext uri="{BB962C8B-B14F-4D97-AF65-F5344CB8AC3E}">
        <p14:creationId xmlns:p14="http://schemas.microsoft.com/office/powerpoint/2010/main" val="578691518"/>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C9B837C-86C9-4CB0-B750-FE58A20C8608}"/>
              </a:ext>
            </a:extLst>
          </p:cNvPr>
          <p:cNvSpPr>
            <a:spLocks noGrp="1"/>
          </p:cNvSpPr>
          <p:nvPr>
            <p:ph type="title"/>
          </p:nvPr>
        </p:nvSpPr>
        <p:spPr>
          <a:xfrm>
            <a:off x="731838" y="1380555"/>
            <a:ext cx="10637202" cy="1323439"/>
          </a:xfrm>
        </p:spPr>
        <p:txBody>
          <a:bodyPr rtlCol="0">
            <a:normAutofit fontScale="90000"/>
          </a:bodyPr>
          <a:lstStyle/>
          <a:p>
            <a:pPr rtl="0"/>
            <a:r>
              <a:rPr lang="ru"/>
              <a:t>Спасибо</a:t>
            </a:r>
            <a:br>
              <a:rPr lang="en-US" dirty="0"/>
            </a:br>
            <a:r>
              <a:rPr lang="ru"/>
              <a:t>за внимание!</a:t>
            </a:r>
            <a:endParaRPr lang="en-GB" dirty="0"/>
          </a:p>
        </p:txBody>
      </p:sp>
      <p:sp>
        <p:nvSpPr>
          <p:cNvPr id="2" name="Espace réservé du pied de page 1">
            <a:extLst>
              <a:ext uri="{FF2B5EF4-FFF2-40B4-BE49-F238E27FC236}">
                <a16:creationId xmlns:a16="http://schemas.microsoft.com/office/drawing/2014/main" id="{6C836010-41D4-437F-95CA-4D29D6AD8B8C}"/>
              </a:ext>
            </a:extLst>
          </p:cNvPr>
          <p:cNvSpPr>
            <a:spLocks noGrp="1"/>
          </p:cNvSpPr>
          <p:nvPr>
            <p:ph type="ftr" sz="quarter" idx="4294967295"/>
          </p:nvPr>
        </p:nvSpPr>
        <p:spPr>
          <a:xfrm>
            <a:off x="0" y="6669088"/>
            <a:ext cx="11847513" cy="188912"/>
          </a:xfrm>
        </p:spPr>
        <p:txBody>
          <a:bodyPr rtlCol="0"/>
          <a:lstStyle/>
          <a:p>
            <a:pPr rtl="0"/>
            <a:r>
              <a:rPr lang="ru"/>
              <a:t>Конфиденциальная собственность компании Schneider Electric |</a:t>
            </a:r>
            <a:endParaRPr lang="fr-FR"/>
          </a:p>
        </p:txBody>
      </p:sp>
      <p:sp>
        <p:nvSpPr>
          <p:cNvPr id="3" name="Espace réservé du numéro de diapositive 2">
            <a:extLst>
              <a:ext uri="{FF2B5EF4-FFF2-40B4-BE49-F238E27FC236}">
                <a16:creationId xmlns:a16="http://schemas.microsoft.com/office/drawing/2014/main" id="{EA23EC43-B03F-477E-96C7-6772EAE62810}"/>
              </a:ext>
            </a:extLst>
          </p:cNvPr>
          <p:cNvSpPr>
            <a:spLocks noGrp="1"/>
          </p:cNvSpPr>
          <p:nvPr>
            <p:ph type="sldNum" sz="quarter" idx="4294967295"/>
          </p:nvPr>
        </p:nvSpPr>
        <p:spPr>
          <a:xfrm>
            <a:off x="11847513" y="6669088"/>
            <a:ext cx="344487" cy="188912"/>
          </a:xfrm>
        </p:spPr>
        <p:txBody>
          <a:bodyPr rtlCol="0"/>
          <a:lstStyle/>
          <a:p>
            <a:pPr rtl="0"/>
            <a:fld id="{B0616F22-69CE-4C7F-A3C5-E8E7ED5497B8}" type="slidenum">
              <a:rPr lang="fr-FR" smtClean="0"/>
              <a:pPr/>
              <a:t>28</a:t>
            </a:fld>
            <a:endParaRPr lang="fr-FR"/>
          </a:p>
        </p:txBody>
      </p:sp>
    </p:spTree>
    <p:extLst>
      <p:ext uri="{BB962C8B-B14F-4D97-AF65-F5344CB8AC3E}">
        <p14:creationId xmlns:p14="http://schemas.microsoft.com/office/powerpoint/2010/main" val="362522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a:extLst>
              <a:ext uri="{FF2B5EF4-FFF2-40B4-BE49-F238E27FC236}">
                <a16:creationId xmlns:a16="http://schemas.microsoft.com/office/drawing/2014/main" id="{2C25F794-5C2C-4504-BF17-6B89422C497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4077328" cy="3693280"/>
          </a:xfrm>
          <a:prstGeom prst="rect">
            <a:avLst/>
          </a:prstGeom>
        </p:spPr>
      </p:pic>
      <p:pic>
        <p:nvPicPr>
          <p:cNvPr id="6" name="Image 5" descr="Capture d’écran"/>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72095" y="1"/>
            <a:ext cx="8113525" cy="6857999"/>
          </a:xfrm>
          <a:prstGeom prst="rect">
            <a:avLst/>
          </a:prstGeom>
        </p:spPr>
      </p:pic>
      <p:sp>
        <p:nvSpPr>
          <p:cNvPr id="2" name="Titre 1"/>
          <p:cNvSpPr>
            <a:spLocks noGrp="1"/>
          </p:cNvSpPr>
          <p:nvPr>
            <p:ph type="title"/>
          </p:nvPr>
        </p:nvSpPr>
        <p:spPr/>
        <p:txBody>
          <a:bodyPr rtlCol="0">
            <a:normAutofit fontScale="90000"/>
          </a:bodyPr>
          <a:lstStyle/>
          <a:p>
            <a:r>
              <a:rPr lang="ru-RU" sz="2100" dirty="0"/>
              <a:t>Центры управления электродвигателями, надежно работающие в самых сложных условиях эксплуатации</a:t>
            </a:r>
            <a:endParaRPr lang="ru" sz="2100" dirty="0"/>
          </a:p>
        </p:txBody>
      </p:sp>
      <p:sp>
        <p:nvSpPr>
          <p:cNvPr id="3" name="Espace réservé du pied de page 2"/>
          <p:cNvSpPr>
            <a:spLocks noGrp="1"/>
          </p:cNvSpPr>
          <p:nvPr>
            <p:ph type="ftr" sz="quarter" idx="11"/>
          </p:nvPr>
        </p:nvSpPr>
        <p:spPr/>
        <p:txBody>
          <a:bodyPr rtlCol="0"/>
          <a:lstStyle/>
          <a:p>
            <a:pPr rtl="0"/>
            <a:r>
              <a:rPr lang="ru"/>
              <a:t>Конфиденциальная собственность компании Schneider Electric |</a:t>
            </a:r>
            <a:endParaRPr lang="fr-FR"/>
          </a:p>
        </p:txBody>
      </p:sp>
      <p:sp>
        <p:nvSpPr>
          <p:cNvPr id="4" name="Espace réservé du numéro de diapositive 3"/>
          <p:cNvSpPr>
            <a:spLocks noGrp="1"/>
          </p:cNvSpPr>
          <p:nvPr>
            <p:ph type="sldNum" sz="quarter" idx="12"/>
          </p:nvPr>
        </p:nvSpPr>
        <p:spPr/>
        <p:txBody>
          <a:bodyPr rtlCol="0"/>
          <a:lstStyle/>
          <a:p>
            <a:pPr rtl="0"/>
            <a:fld id="{B0616F22-69CE-4C7F-A3C5-E8E7ED5497B8}" type="slidenum">
              <a:rPr lang="fr-FR" smtClean="0"/>
              <a:pPr/>
              <a:t>3</a:t>
            </a:fld>
            <a:endParaRPr lang="fr-FR"/>
          </a:p>
        </p:txBody>
      </p:sp>
      <p:sp>
        <p:nvSpPr>
          <p:cNvPr id="27" name="Rectangle 26">
            <a:extLst>
              <a:ext uri="{FF2B5EF4-FFF2-40B4-BE49-F238E27FC236}">
                <a16:creationId xmlns:a16="http://schemas.microsoft.com/office/drawing/2014/main" id="{2E95DD2D-17AA-44D7-912B-F920BDD8E556}"/>
              </a:ext>
            </a:extLst>
          </p:cNvPr>
          <p:cNvSpPr/>
          <p:nvPr/>
        </p:nvSpPr>
        <p:spPr>
          <a:xfrm>
            <a:off x="0" y="3696307"/>
            <a:ext cx="4072759" cy="31643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rtl="0">
              <a:defRPr/>
            </a:pPr>
            <a:endParaRPr lang="fr-FR" sz="2800" kern="0" dirty="0">
              <a:solidFill>
                <a:sysClr val="windowText" lastClr="000000"/>
              </a:solidFill>
            </a:endParaRPr>
          </a:p>
        </p:txBody>
      </p:sp>
      <p:sp>
        <p:nvSpPr>
          <p:cNvPr id="9" name="Rectangle 8"/>
          <p:cNvSpPr/>
          <p:nvPr/>
        </p:nvSpPr>
        <p:spPr>
          <a:xfrm>
            <a:off x="205296" y="3908725"/>
            <a:ext cx="3577176" cy="1077218"/>
          </a:xfrm>
          <a:prstGeom prst="rect">
            <a:avLst/>
          </a:prstGeom>
        </p:spPr>
        <p:txBody>
          <a:bodyPr wrap="square" rtlCol="0">
            <a:spAutoFit/>
          </a:bodyPr>
          <a:lstStyle/>
          <a:p>
            <a:pPr rtl="0"/>
            <a:r>
              <a:rPr lang="ru" sz="2800" dirty="0"/>
              <a:t>TeSys GV4 </a:t>
            </a:r>
          </a:p>
          <a:p>
            <a:pPr rtl="0"/>
            <a:r>
              <a:rPr lang="ru" sz="3600" dirty="0"/>
              <a:t>Это революция!</a:t>
            </a:r>
            <a:endParaRPr lang="en-GB" sz="3600" dirty="0"/>
          </a:p>
        </p:txBody>
      </p:sp>
      <p:sp>
        <p:nvSpPr>
          <p:cNvPr id="38" name="Rectangle 37">
            <a:extLst>
              <a:ext uri="{FF2B5EF4-FFF2-40B4-BE49-F238E27FC236}">
                <a16:creationId xmlns:a16="http://schemas.microsoft.com/office/drawing/2014/main" id="{B192C922-A61B-40D6-8C14-E17BD92A3B31}"/>
              </a:ext>
            </a:extLst>
          </p:cNvPr>
          <p:cNvSpPr/>
          <p:nvPr/>
        </p:nvSpPr>
        <p:spPr>
          <a:xfrm>
            <a:off x="8128857" y="3696307"/>
            <a:ext cx="4066379" cy="3164384"/>
          </a:xfrm>
          <a:prstGeom prst="rect">
            <a:avLst/>
          </a:prstGeom>
          <a:solidFill>
            <a:schemeClr val="tx1">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rtl="0">
              <a:defRPr/>
            </a:pPr>
            <a:endParaRPr lang="fr-FR" sz="2400" kern="0" dirty="0">
              <a:solidFill>
                <a:sysClr val="windowText" lastClr="000000"/>
              </a:solidFill>
            </a:endParaRPr>
          </a:p>
        </p:txBody>
      </p:sp>
      <p:grpSp>
        <p:nvGrpSpPr>
          <p:cNvPr id="29" name="Groupe 28">
            <a:extLst>
              <a:ext uri="{FF2B5EF4-FFF2-40B4-BE49-F238E27FC236}">
                <a16:creationId xmlns:a16="http://schemas.microsoft.com/office/drawing/2014/main" id="{9B3B0D6D-B311-4729-902F-2BD705B90DFC}"/>
              </a:ext>
            </a:extLst>
          </p:cNvPr>
          <p:cNvGrpSpPr/>
          <p:nvPr/>
        </p:nvGrpSpPr>
        <p:grpSpPr>
          <a:xfrm>
            <a:off x="0" y="540001"/>
            <a:ext cx="12193200" cy="6317999"/>
            <a:chOff x="0" y="540001"/>
            <a:chExt cx="12193200" cy="6317999"/>
          </a:xfrm>
        </p:grpSpPr>
        <p:cxnSp>
          <p:nvCxnSpPr>
            <p:cNvPr id="30" name="Connecteur droit 29">
              <a:extLst>
                <a:ext uri="{FF2B5EF4-FFF2-40B4-BE49-F238E27FC236}">
                  <a16:creationId xmlns:a16="http://schemas.microsoft.com/office/drawing/2014/main" id="{E962F085-E196-4335-96F7-E65DB38EEC7B}"/>
                </a:ext>
              </a:extLst>
            </p:cNvPr>
            <p:cNvCxnSpPr/>
            <p:nvPr/>
          </p:nvCxnSpPr>
          <p:spPr>
            <a:xfrm>
              <a:off x="4072759" y="540001"/>
              <a:ext cx="0" cy="631799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334B8C72-A889-44BB-83D4-2545395A6812}"/>
                </a:ext>
              </a:extLst>
            </p:cNvPr>
            <p:cNvCxnSpPr/>
            <p:nvPr/>
          </p:nvCxnSpPr>
          <p:spPr>
            <a:xfrm>
              <a:off x="8129752" y="540001"/>
              <a:ext cx="0" cy="631799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15702EDF-B982-4C44-B891-E1C271087D3D}"/>
                </a:ext>
              </a:extLst>
            </p:cNvPr>
            <p:cNvCxnSpPr/>
            <p:nvPr/>
          </p:nvCxnSpPr>
          <p:spPr>
            <a:xfrm>
              <a:off x="0" y="3699000"/>
              <a:ext cx="121932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0" name="Rectangle 19" hidden="1"/>
          <p:cNvSpPr/>
          <p:nvPr/>
        </p:nvSpPr>
        <p:spPr>
          <a:xfrm>
            <a:off x="205297" y="2579481"/>
            <a:ext cx="3496568" cy="1015663"/>
          </a:xfrm>
          <a:prstGeom prst="rect">
            <a:avLst/>
          </a:prstGeom>
        </p:spPr>
        <p:txBody>
          <a:bodyPr wrap="square" rtlCol="0">
            <a:spAutoFit/>
          </a:bodyPr>
          <a:lstStyle/>
          <a:p>
            <a:pPr rtl="0"/>
            <a:r>
              <a:rPr lang="ru" sz="2400">
                <a:solidFill>
                  <a:schemeClr val="bg1"/>
                </a:solidFill>
              </a:rPr>
              <a:t>TeSys GV4</a:t>
            </a:r>
          </a:p>
          <a:p>
            <a:pPr rtl="0"/>
            <a:r>
              <a:rPr lang="ru">
                <a:solidFill>
                  <a:schemeClr val="bg1"/>
                </a:solidFill>
              </a:rPr>
              <a:t>The unique advanced motor circuit breaker of its size</a:t>
            </a:r>
          </a:p>
        </p:txBody>
      </p:sp>
      <p:grpSp>
        <p:nvGrpSpPr>
          <p:cNvPr id="10" name="Groupe 9">
            <a:extLst>
              <a:ext uri="{FF2B5EF4-FFF2-40B4-BE49-F238E27FC236}">
                <a16:creationId xmlns:a16="http://schemas.microsoft.com/office/drawing/2014/main" id="{10A5945D-4B51-4853-A818-729D85E731AB}"/>
              </a:ext>
            </a:extLst>
          </p:cNvPr>
          <p:cNvGrpSpPr/>
          <p:nvPr/>
        </p:nvGrpSpPr>
        <p:grpSpPr>
          <a:xfrm>
            <a:off x="8499983" y="2794670"/>
            <a:ext cx="3683349" cy="3430049"/>
            <a:chOff x="8499983" y="2794670"/>
            <a:chExt cx="3683349" cy="3430049"/>
          </a:xfrm>
        </p:grpSpPr>
        <p:sp>
          <p:nvSpPr>
            <p:cNvPr id="15" name="ZoneTexte 14"/>
            <p:cNvSpPr txBox="1"/>
            <p:nvPr/>
          </p:nvSpPr>
          <p:spPr>
            <a:xfrm>
              <a:off x="8499983" y="3854839"/>
              <a:ext cx="3683349" cy="2369880"/>
            </a:xfrm>
            <a:prstGeom prst="rect">
              <a:avLst/>
            </a:prstGeom>
            <a:noFill/>
          </p:spPr>
          <p:txBody>
            <a:bodyPr wrap="square" rtlCol="0">
              <a:spAutoFit/>
            </a:bodyPr>
            <a:lstStyle/>
            <a:p>
              <a:pPr rtl="0"/>
              <a:r>
                <a:rPr lang="ru" sz="2400" b="1" dirty="0">
                  <a:solidFill>
                    <a:schemeClr val="accent1"/>
                  </a:solidFill>
                </a:rPr>
                <a:t>Умное цифровое управление</a:t>
              </a:r>
            </a:p>
            <a:p>
              <a:pPr rtl="0"/>
              <a:r>
                <a:rPr lang="ru" sz="2000" dirty="0">
                  <a:solidFill>
                    <a:schemeClr val="accent1"/>
                  </a:solidFill>
                </a:rPr>
                <a:t>Электронная защита</a:t>
              </a:r>
            </a:p>
            <a:p>
              <a:pPr rtl="0"/>
              <a:r>
                <a:rPr lang="ru" sz="2000" dirty="0">
                  <a:solidFill>
                    <a:schemeClr val="accent1"/>
                  </a:solidFill>
                </a:rPr>
                <a:t>Расширенные защитные функции, дифференциация неисправностей и система аварийной сигнализации</a:t>
              </a:r>
            </a:p>
          </p:txBody>
        </p:sp>
        <p:sp>
          <p:nvSpPr>
            <p:cNvPr id="37" name="Ellipse 36">
              <a:extLst>
                <a:ext uri="{FF2B5EF4-FFF2-40B4-BE49-F238E27FC236}">
                  <a16:creationId xmlns:a16="http://schemas.microsoft.com/office/drawing/2014/main" id="{F6B06838-259C-4CA4-B1E2-5C7BEABA2B80}"/>
                </a:ext>
              </a:extLst>
            </p:cNvPr>
            <p:cNvSpPr/>
            <p:nvPr/>
          </p:nvSpPr>
          <p:spPr>
            <a:xfrm>
              <a:off x="9673407" y="2794670"/>
              <a:ext cx="1107475" cy="1107475"/>
            </a:xfrm>
            <a:prstGeom prst="ellipse">
              <a:avLst/>
            </a:prstGeom>
            <a:solidFill>
              <a:schemeClr val="tx1">
                <a:alpha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8" name="Groupe 7">
            <a:extLst>
              <a:ext uri="{FF2B5EF4-FFF2-40B4-BE49-F238E27FC236}">
                <a16:creationId xmlns:a16="http://schemas.microsoft.com/office/drawing/2014/main" id="{469B407A-6E21-4D0A-AA30-20616D61BCCC}"/>
              </a:ext>
            </a:extLst>
          </p:cNvPr>
          <p:cNvGrpSpPr/>
          <p:nvPr/>
        </p:nvGrpSpPr>
        <p:grpSpPr>
          <a:xfrm>
            <a:off x="6254500" y="1779325"/>
            <a:ext cx="2129400" cy="2129400"/>
            <a:chOff x="6254500" y="1779325"/>
            <a:chExt cx="2129400" cy="2129400"/>
          </a:xfrm>
        </p:grpSpPr>
        <p:sp>
          <p:nvSpPr>
            <p:cNvPr id="34" name="Ellipse 33">
              <a:extLst>
                <a:ext uri="{FF2B5EF4-FFF2-40B4-BE49-F238E27FC236}">
                  <a16:creationId xmlns:a16="http://schemas.microsoft.com/office/drawing/2014/main" id="{2BAB2800-D0F8-4F07-A973-C623FA170C11}"/>
                </a:ext>
              </a:extLst>
            </p:cNvPr>
            <p:cNvSpPr/>
            <p:nvPr/>
          </p:nvSpPr>
          <p:spPr>
            <a:xfrm>
              <a:off x="6254500" y="1779325"/>
              <a:ext cx="2129400" cy="2129400"/>
            </a:xfrm>
            <a:prstGeom prst="ellipse">
              <a:avLst/>
            </a:prstGeom>
            <a:solidFill>
              <a:schemeClr val="tx1">
                <a:alpha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7" name="ZoneTexte 16"/>
            <p:cNvSpPr txBox="1"/>
            <p:nvPr/>
          </p:nvSpPr>
          <p:spPr>
            <a:xfrm>
              <a:off x="6403910" y="2965764"/>
              <a:ext cx="1526380" cy="400110"/>
            </a:xfrm>
            <a:prstGeom prst="rect">
              <a:avLst/>
            </a:prstGeom>
            <a:noFill/>
          </p:spPr>
          <p:txBody>
            <a:bodyPr wrap="none" rtlCol="0">
              <a:spAutoFit/>
            </a:bodyPr>
            <a:lstStyle/>
            <a:p>
              <a:pPr rtl="0"/>
              <a:r>
                <a:rPr lang="ru" sz="2000" b="1" dirty="0">
                  <a:solidFill>
                    <a:schemeClr val="accent1"/>
                  </a:solidFill>
                </a:rPr>
                <a:t>Компактный</a:t>
              </a:r>
            </a:p>
          </p:txBody>
        </p:sp>
      </p:grpSp>
      <p:grpSp>
        <p:nvGrpSpPr>
          <p:cNvPr id="5" name="Groupe 4">
            <a:extLst>
              <a:ext uri="{FF2B5EF4-FFF2-40B4-BE49-F238E27FC236}">
                <a16:creationId xmlns:a16="http://schemas.microsoft.com/office/drawing/2014/main" id="{E38DDA5E-CFE9-4BAB-986A-C10B47D153F4}"/>
              </a:ext>
            </a:extLst>
          </p:cNvPr>
          <p:cNvGrpSpPr/>
          <p:nvPr/>
        </p:nvGrpSpPr>
        <p:grpSpPr>
          <a:xfrm>
            <a:off x="3700484" y="4303971"/>
            <a:ext cx="2955646" cy="2871709"/>
            <a:chOff x="3700484" y="4303971"/>
            <a:chExt cx="2955646" cy="2871709"/>
          </a:xfrm>
        </p:grpSpPr>
        <p:sp>
          <p:nvSpPr>
            <p:cNvPr id="36" name="Ellipse 35">
              <a:extLst>
                <a:ext uri="{FF2B5EF4-FFF2-40B4-BE49-F238E27FC236}">
                  <a16:creationId xmlns:a16="http://schemas.microsoft.com/office/drawing/2014/main" id="{C548A1DE-22EB-4371-B9DC-B36FE3B80CBB}"/>
                </a:ext>
              </a:extLst>
            </p:cNvPr>
            <p:cNvSpPr/>
            <p:nvPr/>
          </p:nvSpPr>
          <p:spPr>
            <a:xfrm>
              <a:off x="3700484" y="4303971"/>
              <a:ext cx="2871709" cy="2871709"/>
            </a:xfrm>
            <a:prstGeom prst="ellipse">
              <a:avLst/>
            </a:prstGeom>
            <a:solidFill>
              <a:schemeClr val="tx1">
                <a:alpha val="51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9" name="ZoneTexte 18"/>
            <p:cNvSpPr txBox="1"/>
            <p:nvPr/>
          </p:nvSpPr>
          <p:spPr>
            <a:xfrm>
              <a:off x="4108348" y="4545223"/>
              <a:ext cx="1922556" cy="1015663"/>
            </a:xfrm>
            <a:prstGeom prst="rect">
              <a:avLst/>
            </a:prstGeom>
            <a:noFill/>
          </p:spPr>
          <p:txBody>
            <a:bodyPr wrap="square" rtlCol="0">
              <a:spAutoFit/>
            </a:bodyPr>
            <a:lstStyle/>
            <a:p>
              <a:pPr rtl="0"/>
              <a:r>
                <a:rPr lang="ru" sz="2000" b="1" dirty="0">
                  <a:solidFill>
                    <a:schemeClr val="bg2"/>
                  </a:solidFill>
                </a:rPr>
                <a:t>Отказо-устойчивый </a:t>
              </a:r>
              <a:br>
                <a:rPr lang="ru" sz="2000" b="1" dirty="0">
                  <a:solidFill>
                    <a:schemeClr val="bg2"/>
                  </a:solidFill>
                </a:rPr>
              </a:br>
              <a:r>
                <a:rPr lang="ru" sz="2000" b="1" dirty="0">
                  <a:solidFill>
                    <a:schemeClr val="bg2"/>
                  </a:solidFill>
                </a:rPr>
                <a:t>и над</a:t>
              </a:r>
              <a:r>
                <a:rPr lang="ru-RU" sz="2000" b="1" dirty="0">
                  <a:solidFill>
                    <a:schemeClr val="bg2"/>
                  </a:solidFill>
                </a:rPr>
                <a:t>е</a:t>
              </a:r>
              <a:r>
                <a:rPr lang="ru" sz="2000" b="1" dirty="0">
                  <a:solidFill>
                    <a:schemeClr val="bg2"/>
                  </a:solidFill>
                </a:rPr>
                <a:t>жный</a:t>
              </a:r>
            </a:p>
          </p:txBody>
        </p:sp>
        <p:sp>
          <p:nvSpPr>
            <p:cNvPr id="7" name="Rectangle 6">
              <a:extLst>
                <a:ext uri="{FF2B5EF4-FFF2-40B4-BE49-F238E27FC236}">
                  <a16:creationId xmlns:a16="http://schemas.microsoft.com/office/drawing/2014/main" id="{966EB432-F104-48AC-80F6-FCAA34882BD7}"/>
                </a:ext>
              </a:extLst>
            </p:cNvPr>
            <p:cNvSpPr/>
            <p:nvPr/>
          </p:nvSpPr>
          <p:spPr>
            <a:xfrm>
              <a:off x="4108348" y="5615784"/>
              <a:ext cx="2547782" cy="1015663"/>
            </a:xfrm>
            <a:prstGeom prst="rect">
              <a:avLst/>
            </a:prstGeom>
          </p:spPr>
          <p:txBody>
            <a:bodyPr wrap="square" rtlCol="0">
              <a:spAutoFit/>
            </a:bodyPr>
            <a:lstStyle/>
            <a:p>
              <a:pPr lvl="0" rtl="0"/>
              <a:r>
                <a:rPr lang="ru" sz="2000" dirty="0">
                  <a:solidFill>
                    <a:srgbClr val="3DCD58"/>
                  </a:solidFill>
                </a:rPr>
                <a:t>55 кВт/115 А</a:t>
              </a:r>
            </a:p>
            <a:p>
              <a:pPr lvl="0" rtl="0"/>
              <a:r>
                <a:rPr lang="ru" sz="2000" dirty="0">
                  <a:solidFill>
                    <a:srgbClr val="3DCD58"/>
                  </a:solidFill>
                </a:rPr>
                <a:t>До 100 кA</a:t>
              </a:r>
            </a:p>
            <a:p>
              <a:pPr lvl="0" rtl="0"/>
              <a:r>
                <a:rPr lang="ru" sz="2000" dirty="0">
                  <a:solidFill>
                    <a:srgbClr val="3DCD58"/>
                  </a:solidFill>
                </a:rPr>
                <a:t>EverLink™</a:t>
              </a:r>
            </a:p>
          </p:txBody>
        </p:sp>
      </p:grpSp>
    </p:spTree>
    <p:extLst>
      <p:ext uri="{BB962C8B-B14F-4D97-AF65-F5344CB8AC3E}">
        <p14:creationId xmlns:p14="http://schemas.microsoft.com/office/powerpoint/2010/main" val="262461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ZoneTexte 42">
            <a:extLst>
              <a:ext uri="{FF2B5EF4-FFF2-40B4-BE49-F238E27FC236}">
                <a16:creationId xmlns:a16="http://schemas.microsoft.com/office/drawing/2014/main" id="{BF780203-600A-46F9-830C-11DAB0341628}"/>
              </a:ext>
            </a:extLst>
          </p:cNvPr>
          <p:cNvSpPr txBox="1"/>
          <p:nvPr/>
        </p:nvSpPr>
        <p:spPr>
          <a:xfrm>
            <a:off x="1251859" y="5169617"/>
            <a:ext cx="6682032" cy="427487"/>
          </a:xfrm>
          <a:prstGeom prst="rect">
            <a:avLst/>
          </a:prstGeom>
          <a:solidFill>
            <a:schemeClr val="bg1">
              <a:lumMod val="50000"/>
            </a:schemeClr>
          </a:solidFill>
        </p:spPr>
        <p:txBody>
          <a:bodyPr wrap="square" rtlCol="0">
            <a:normAutofit/>
          </a:bodyPr>
          <a:lstStyle/>
          <a:p>
            <a:pPr algn="ctr" rtl="0"/>
            <a:endParaRPr lang="en-US" sz="2000" dirty="0">
              <a:solidFill>
                <a:schemeClr val="bg1"/>
              </a:solidFill>
              <a:latin typeface="Arial Rounded MT Std Light" panose="020F0302020102020204" pitchFamily="34" charset="0"/>
            </a:endParaRPr>
          </a:p>
        </p:txBody>
      </p:sp>
      <p:sp>
        <p:nvSpPr>
          <p:cNvPr id="23" name="Rectangle 22"/>
          <p:cNvSpPr/>
          <p:nvPr/>
        </p:nvSpPr>
        <p:spPr>
          <a:xfrm>
            <a:off x="1250203" y="2003054"/>
            <a:ext cx="10941795" cy="3165815"/>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rtl="0"/>
            <a:endParaRPr lang="en-US" sz="2400" dirty="0">
              <a:latin typeface="Arial Rounded MT Std Light" panose="020F0302020102020204" pitchFamily="34" charset="0"/>
            </a:endParaRPr>
          </a:p>
        </p:txBody>
      </p:sp>
      <p:sp>
        <p:nvSpPr>
          <p:cNvPr id="37" name="Content Placeholder 4"/>
          <p:cNvSpPr txBox="1">
            <a:spLocks/>
          </p:cNvSpPr>
          <p:nvPr/>
        </p:nvSpPr>
        <p:spPr>
          <a:xfrm>
            <a:off x="5422964" y="1608767"/>
            <a:ext cx="2510927" cy="3546408"/>
          </a:xfrm>
          <a:prstGeom prst="rect">
            <a:avLst/>
          </a:prstGeom>
          <a:solidFill>
            <a:schemeClr val="bg2">
              <a:lumMod val="20000"/>
              <a:lumOff val="80000"/>
            </a:schemeClr>
          </a:solidFill>
        </p:spPr>
        <p:txBody>
          <a:bodyPr vert="horz" wrap="square" lIns="48000" tIns="48000" rIns="48000" bIns="48000" rtlCol="0" anchor="ctr">
            <a:normAutofit/>
          </a:bodyPr>
          <a:lstStyle>
            <a:lvl1pPr marL="173038" indent="-157163" algn="l" defTabSz="457200" rtl="0" eaLnBrk="1" latinLnBrk="0" hangingPunct="1">
              <a:spcBef>
                <a:spcPts val="500"/>
              </a:spcBef>
              <a:spcAft>
                <a:spcPts val="500"/>
              </a:spcAft>
              <a:buClr>
                <a:schemeClr val="bg2"/>
              </a:buClr>
              <a:buFont typeface="Arial" panose="020B0604020202020204" pitchFamily="34" charset="0"/>
              <a:buChar char="•"/>
              <a:defRPr sz="1400" kern="1200">
                <a:solidFill>
                  <a:schemeClr val="accent1"/>
                </a:solidFill>
                <a:latin typeface="Arial"/>
                <a:ea typeface="+mn-ea"/>
                <a:cs typeface="Arial"/>
              </a:defRPr>
            </a:lvl1pPr>
            <a:lvl2pPr marL="361950" indent="-182563" algn="l" defTabSz="447675" rtl="0" eaLnBrk="1" latinLnBrk="0" hangingPunct="1">
              <a:spcBef>
                <a:spcPts val="500"/>
              </a:spcBef>
              <a:spcAft>
                <a:spcPts val="500"/>
              </a:spcAft>
              <a:buClr>
                <a:srgbClr val="36C746"/>
              </a:buClr>
              <a:buFont typeface="Arial"/>
              <a:buChar char="•"/>
              <a:defRPr sz="1200" kern="1200">
                <a:solidFill>
                  <a:schemeClr val="accent1"/>
                </a:solidFill>
                <a:latin typeface="Arial"/>
                <a:ea typeface="+mn-ea"/>
                <a:cs typeface="Arial"/>
              </a:defRPr>
            </a:lvl2pPr>
            <a:lvl3pPr marL="538163" indent="-179388" algn="l" defTabSz="457200" rtl="0" eaLnBrk="1" latinLnBrk="0" hangingPunct="1">
              <a:spcBef>
                <a:spcPts val="500"/>
              </a:spcBef>
              <a:spcAft>
                <a:spcPts val="500"/>
              </a:spcAft>
              <a:buClr>
                <a:srgbClr val="36C746"/>
              </a:buClr>
              <a:buFont typeface="Arial" panose="020B0604020202020204" pitchFamily="34" charset="0"/>
              <a:buChar char="–"/>
              <a:defRPr sz="1100" kern="1200">
                <a:solidFill>
                  <a:schemeClr val="accent1"/>
                </a:solidFill>
                <a:latin typeface="Arial"/>
                <a:ea typeface="+mn-ea"/>
                <a:cs typeface="Arial"/>
              </a:defRPr>
            </a:lvl3pPr>
            <a:lvl4pPr marL="719138" indent="-17938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4pPr>
            <a:lvl5pPr marL="896938" indent="-18573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5pPr>
            <a:lvl6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baseline="0">
                <a:solidFill>
                  <a:schemeClr val="accent1"/>
                </a:solidFill>
                <a:latin typeface="Arial" panose="020B0604020202020204" pitchFamily="34" charset="0"/>
                <a:ea typeface="+mn-ea"/>
                <a:cs typeface="Arial" panose="020B0604020202020204" pitchFamily="34" charset="0"/>
              </a:defRPr>
            </a:lvl6pPr>
            <a:lvl7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a:solidFill>
                  <a:schemeClr val="accent1"/>
                </a:solidFill>
                <a:latin typeface="Arial" panose="020B0604020202020204" pitchFamily="34" charset="0"/>
                <a:ea typeface="+mn-ea"/>
                <a:cs typeface="Arial" panose="020B0604020202020204" pitchFamily="34" charset="0"/>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166" indent="0" rtl="0">
              <a:buNone/>
            </a:pPr>
            <a:endParaRPr lang="en-US" sz="2400" dirty="0">
              <a:solidFill>
                <a:schemeClr val="bg1"/>
              </a:solidFill>
              <a:latin typeface="Arial Rounded MT Std Light" panose="020F0302020102020204" pitchFamily="34" charset="0"/>
            </a:endParaRPr>
          </a:p>
        </p:txBody>
      </p:sp>
      <p:sp>
        <p:nvSpPr>
          <p:cNvPr id="12" name="Titre 11"/>
          <p:cNvSpPr>
            <a:spLocks noGrp="1"/>
          </p:cNvSpPr>
          <p:nvPr>
            <p:ph type="title"/>
          </p:nvPr>
        </p:nvSpPr>
        <p:spPr/>
        <p:txBody>
          <a:bodyPr rtlCol="0"/>
          <a:lstStyle/>
          <a:p>
            <a:pPr rtl="0"/>
            <a:r>
              <a:rPr lang="ru" dirty="0"/>
              <a:t>Линейка TeSys GV</a:t>
            </a:r>
            <a:endParaRPr lang="en-GB" dirty="0"/>
          </a:p>
        </p:txBody>
      </p:sp>
      <p:sp>
        <p:nvSpPr>
          <p:cNvPr id="10" name="Espace réservé du numéro de diapositive 9"/>
          <p:cNvSpPr>
            <a:spLocks noGrp="1"/>
          </p:cNvSpPr>
          <p:nvPr>
            <p:ph type="sldNum" sz="quarter" idx="12"/>
          </p:nvPr>
        </p:nvSpPr>
        <p:spPr/>
        <p:txBody>
          <a:bodyPr rtlCol="0"/>
          <a:lstStyle/>
          <a:p>
            <a:pPr rtl="0"/>
            <a:fld id="{5A9C12DC-491F-9444-86A2-13AC5C62A2FC}" type="slidenum">
              <a:rPr lang="en-US" smtClean="0"/>
              <a:pPr/>
              <a:t>4</a:t>
            </a:fld>
            <a:endParaRPr lang="en-US" dirty="0"/>
          </a:p>
        </p:txBody>
      </p:sp>
      <p:sp>
        <p:nvSpPr>
          <p:cNvPr id="29" name="Content Placeholder 4"/>
          <p:cNvSpPr txBox="1">
            <a:spLocks/>
          </p:cNvSpPr>
          <p:nvPr/>
        </p:nvSpPr>
        <p:spPr>
          <a:xfrm>
            <a:off x="1" y="1608768"/>
            <a:ext cx="1251858" cy="3988336"/>
          </a:xfrm>
          <a:prstGeom prst="rect">
            <a:avLst/>
          </a:prstGeom>
          <a:solidFill>
            <a:schemeClr val="accent6">
              <a:alpha val="90000"/>
            </a:schemeClr>
          </a:solidFill>
        </p:spPr>
        <p:txBody>
          <a:bodyPr vert="horz" wrap="square" lIns="48000" tIns="48000" rIns="48000" bIns="48000" rtlCol="0" anchor="ctr">
            <a:normAutofit/>
          </a:bodyPr>
          <a:lstStyle>
            <a:lvl1pPr marL="173038" indent="-157163" algn="l" defTabSz="457200" rtl="0" eaLnBrk="1" latinLnBrk="0" hangingPunct="1">
              <a:spcBef>
                <a:spcPts val="500"/>
              </a:spcBef>
              <a:spcAft>
                <a:spcPts val="500"/>
              </a:spcAft>
              <a:buClr>
                <a:schemeClr val="bg2"/>
              </a:buClr>
              <a:buFont typeface="Arial" panose="020B0604020202020204" pitchFamily="34" charset="0"/>
              <a:buChar char="•"/>
              <a:defRPr sz="1400" kern="1200">
                <a:solidFill>
                  <a:schemeClr val="accent1"/>
                </a:solidFill>
                <a:latin typeface="Arial"/>
                <a:ea typeface="+mn-ea"/>
                <a:cs typeface="Arial"/>
              </a:defRPr>
            </a:lvl1pPr>
            <a:lvl2pPr marL="361950" indent="-182563" algn="l" defTabSz="447675" rtl="0" eaLnBrk="1" latinLnBrk="0" hangingPunct="1">
              <a:spcBef>
                <a:spcPts val="500"/>
              </a:spcBef>
              <a:spcAft>
                <a:spcPts val="500"/>
              </a:spcAft>
              <a:buClr>
                <a:srgbClr val="36C746"/>
              </a:buClr>
              <a:buFont typeface="Arial"/>
              <a:buChar char="•"/>
              <a:defRPr sz="1200" kern="1200">
                <a:solidFill>
                  <a:schemeClr val="accent1"/>
                </a:solidFill>
                <a:latin typeface="Arial"/>
                <a:ea typeface="+mn-ea"/>
                <a:cs typeface="Arial"/>
              </a:defRPr>
            </a:lvl2pPr>
            <a:lvl3pPr marL="538163" indent="-179388" algn="l" defTabSz="457200" rtl="0" eaLnBrk="1" latinLnBrk="0" hangingPunct="1">
              <a:spcBef>
                <a:spcPts val="500"/>
              </a:spcBef>
              <a:spcAft>
                <a:spcPts val="500"/>
              </a:spcAft>
              <a:buClr>
                <a:srgbClr val="36C746"/>
              </a:buClr>
              <a:buFont typeface="Arial" panose="020B0604020202020204" pitchFamily="34" charset="0"/>
              <a:buChar char="–"/>
              <a:defRPr sz="1100" kern="1200">
                <a:solidFill>
                  <a:schemeClr val="accent1"/>
                </a:solidFill>
                <a:latin typeface="Arial"/>
                <a:ea typeface="+mn-ea"/>
                <a:cs typeface="Arial"/>
              </a:defRPr>
            </a:lvl3pPr>
            <a:lvl4pPr marL="719138" indent="-17938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4pPr>
            <a:lvl5pPr marL="896938" indent="-18573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5pPr>
            <a:lvl6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baseline="0">
                <a:solidFill>
                  <a:schemeClr val="accent1"/>
                </a:solidFill>
                <a:latin typeface="Arial" panose="020B0604020202020204" pitchFamily="34" charset="0"/>
                <a:ea typeface="+mn-ea"/>
                <a:cs typeface="Arial" panose="020B0604020202020204" pitchFamily="34" charset="0"/>
              </a:defRPr>
            </a:lvl6pPr>
            <a:lvl7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a:solidFill>
                  <a:schemeClr val="accent1"/>
                </a:solidFill>
                <a:latin typeface="Arial" panose="020B0604020202020204" pitchFamily="34" charset="0"/>
                <a:ea typeface="+mn-ea"/>
                <a:cs typeface="Arial" panose="020B0604020202020204" pitchFamily="34" charset="0"/>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166" indent="0" algn="ctr" rtl="0">
              <a:buNone/>
            </a:pPr>
            <a:r>
              <a:rPr lang="ru" sz="1800" dirty="0">
                <a:solidFill>
                  <a:schemeClr val="bg1"/>
                </a:solidFill>
                <a:latin typeface="Arial Rounded MT Std Light" panose="020F0302020102020204" pitchFamily="34" charset="0"/>
              </a:rPr>
              <a:t>Защита электро-двигателя</a:t>
            </a:r>
          </a:p>
        </p:txBody>
      </p:sp>
      <p:sp>
        <p:nvSpPr>
          <p:cNvPr id="45" name="ZoneTexte 44"/>
          <p:cNvSpPr txBox="1"/>
          <p:nvPr/>
        </p:nvSpPr>
        <p:spPr>
          <a:xfrm>
            <a:off x="2960239" y="1608767"/>
            <a:ext cx="2444146" cy="400110"/>
          </a:xfrm>
          <a:prstGeom prst="rect">
            <a:avLst/>
          </a:prstGeom>
          <a:solidFill>
            <a:schemeClr val="accent1"/>
          </a:solidFill>
        </p:spPr>
        <p:txBody>
          <a:bodyPr wrap="square" rtlCol="0">
            <a:normAutofit/>
          </a:bodyPr>
          <a:lstStyle/>
          <a:p>
            <a:pPr algn="ctr" rtl="0"/>
            <a:r>
              <a:rPr lang="ru" sz="2000">
                <a:solidFill>
                  <a:schemeClr val="bg1"/>
                </a:solidFill>
                <a:latin typeface="Arial Rounded MT Std Light" panose="020F0302020102020204" pitchFamily="34" charset="0"/>
              </a:rPr>
              <a:t>TeSys GV3</a:t>
            </a:r>
          </a:p>
        </p:txBody>
      </p:sp>
      <p:sp>
        <p:nvSpPr>
          <p:cNvPr id="51" name="ZoneTexte 50"/>
          <p:cNvSpPr txBox="1"/>
          <p:nvPr/>
        </p:nvSpPr>
        <p:spPr>
          <a:xfrm>
            <a:off x="5416342" y="1607800"/>
            <a:ext cx="2518960" cy="401077"/>
          </a:xfrm>
          <a:prstGeom prst="rect">
            <a:avLst/>
          </a:prstGeom>
          <a:solidFill>
            <a:schemeClr val="bg2">
              <a:alpha val="90000"/>
            </a:schemeClr>
          </a:solidFill>
        </p:spPr>
        <p:txBody>
          <a:bodyPr wrap="square" rtlCol="0" anchor="b" anchorCtr="0">
            <a:normAutofit/>
          </a:bodyPr>
          <a:lstStyle/>
          <a:p>
            <a:pPr algn="ctr" rtl="0"/>
            <a:r>
              <a:rPr lang="ru" sz="2000">
                <a:solidFill>
                  <a:schemeClr val="bg1"/>
                </a:solidFill>
                <a:latin typeface="Arial Rounded MT Std Light" panose="020F0302020102020204" pitchFamily="34" charset="0"/>
              </a:rPr>
              <a:t>TeSys GV4</a:t>
            </a:r>
          </a:p>
        </p:txBody>
      </p:sp>
      <p:sp>
        <p:nvSpPr>
          <p:cNvPr id="67" name="ZoneTexte 66"/>
          <p:cNvSpPr txBox="1"/>
          <p:nvPr/>
        </p:nvSpPr>
        <p:spPr>
          <a:xfrm>
            <a:off x="1253515" y="1608768"/>
            <a:ext cx="1705313" cy="400110"/>
          </a:xfrm>
          <a:prstGeom prst="rect">
            <a:avLst/>
          </a:prstGeom>
          <a:solidFill>
            <a:schemeClr val="accent1"/>
          </a:solidFill>
        </p:spPr>
        <p:txBody>
          <a:bodyPr wrap="square" rtlCol="0">
            <a:normAutofit/>
          </a:bodyPr>
          <a:lstStyle/>
          <a:p>
            <a:pPr algn="ctr" rtl="0"/>
            <a:r>
              <a:rPr lang="ru" sz="2000">
                <a:solidFill>
                  <a:schemeClr val="bg1"/>
                </a:solidFill>
                <a:latin typeface="Arial Rounded MT Std Light" panose="020F0302020102020204" pitchFamily="34" charset="0"/>
              </a:rPr>
              <a:t>TeSys GV2</a:t>
            </a:r>
          </a:p>
        </p:txBody>
      </p:sp>
      <p:sp>
        <p:nvSpPr>
          <p:cNvPr id="76" name="Content Placeholder 4"/>
          <p:cNvSpPr txBox="1">
            <a:spLocks/>
          </p:cNvSpPr>
          <p:nvPr/>
        </p:nvSpPr>
        <p:spPr>
          <a:xfrm>
            <a:off x="1250203" y="4738869"/>
            <a:ext cx="1682714" cy="430344"/>
          </a:xfrm>
          <a:prstGeom prst="rect">
            <a:avLst/>
          </a:prstGeom>
          <a:solidFill>
            <a:srgbClr val="7F7F7F"/>
          </a:solidFill>
          <a:ln>
            <a:noFill/>
            <a:prstDash val="sysDash"/>
          </a:ln>
        </p:spPr>
        <p:txBody>
          <a:bodyPr vert="horz" wrap="square" lIns="0" tIns="48000" rIns="48000" bIns="48000" rtlCol="0" anchor="ctr">
            <a:noAutofit/>
          </a:bodyPr>
          <a:lstStyle>
            <a:lvl1pPr marL="173038" indent="-157163" algn="l" defTabSz="457200" rtl="0" eaLnBrk="1" latinLnBrk="0" hangingPunct="1">
              <a:spcBef>
                <a:spcPts val="500"/>
              </a:spcBef>
              <a:spcAft>
                <a:spcPts val="500"/>
              </a:spcAft>
              <a:buClr>
                <a:schemeClr val="bg2"/>
              </a:buClr>
              <a:buFont typeface="Arial" panose="020B0604020202020204" pitchFamily="34" charset="0"/>
              <a:buChar char="•"/>
              <a:defRPr sz="1400" kern="1200">
                <a:solidFill>
                  <a:schemeClr val="accent1"/>
                </a:solidFill>
                <a:latin typeface="Arial"/>
                <a:ea typeface="+mn-ea"/>
                <a:cs typeface="Arial"/>
              </a:defRPr>
            </a:lvl1pPr>
            <a:lvl2pPr marL="361950" indent="-182563" algn="l" defTabSz="447675" rtl="0" eaLnBrk="1" latinLnBrk="0" hangingPunct="1">
              <a:spcBef>
                <a:spcPts val="500"/>
              </a:spcBef>
              <a:spcAft>
                <a:spcPts val="500"/>
              </a:spcAft>
              <a:buClr>
                <a:srgbClr val="36C746"/>
              </a:buClr>
              <a:buFont typeface="Arial"/>
              <a:buChar char="•"/>
              <a:defRPr sz="1200" kern="1200">
                <a:solidFill>
                  <a:schemeClr val="accent1"/>
                </a:solidFill>
                <a:latin typeface="Arial"/>
                <a:ea typeface="+mn-ea"/>
                <a:cs typeface="Arial"/>
              </a:defRPr>
            </a:lvl2pPr>
            <a:lvl3pPr marL="538163" indent="-179388" algn="l" defTabSz="457200" rtl="0" eaLnBrk="1" latinLnBrk="0" hangingPunct="1">
              <a:spcBef>
                <a:spcPts val="500"/>
              </a:spcBef>
              <a:spcAft>
                <a:spcPts val="500"/>
              </a:spcAft>
              <a:buClr>
                <a:srgbClr val="36C746"/>
              </a:buClr>
              <a:buFont typeface="Arial" panose="020B0604020202020204" pitchFamily="34" charset="0"/>
              <a:buChar char="–"/>
              <a:defRPr sz="1100" kern="1200">
                <a:solidFill>
                  <a:schemeClr val="accent1"/>
                </a:solidFill>
                <a:latin typeface="Arial"/>
                <a:ea typeface="+mn-ea"/>
                <a:cs typeface="Arial"/>
              </a:defRPr>
            </a:lvl3pPr>
            <a:lvl4pPr marL="719138" indent="-17938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4pPr>
            <a:lvl5pPr marL="896938" indent="-18573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5pPr>
            <a:lvl6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baseline="0">
                <a:solidFill>
                  <a:schemeClr val="accent1"/>
                </a:solidFill>
                <a:latin typeface="Arial" panose="020B0604020202020204" pitchFamily="34" charset="0"/>
                <a:ea typeface="+mn-ea"/>
                <a:cs typeface="Arial" panose="020B0604020202020204" pitchFamily="34" charset="0"/>
              </a:defRPr>
            </a:lvl6pPr>
            <a:lvl7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a:solidFill>
                  <a:schemeClr val="accent1"/>
                </a:solidFill>
                <a:latin typeface="Arial" panose="020B0604020202020204" pitchFamily="34" charset="0"/>
                <a:ea typeface="+mn-ea"/>
                <a:cs typeface="Arial" panose="020B0604020202020204" pitchFamily="34" charset="0"/>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166" indent="0" algn="ctr" rtl="0">
              <a:buNone/>
            </a:pPr>
            <a:r>
              <a:rPr lang="ru" i="1" dirty="0">
                <a:solidFill>
                  <a:schemeClr val="bg1"/>
                </a:solidFill>
                <a:latin typeface="Arial Rounded MT Std Light" panose="020F0302020102020204" pitchFamily="34" charset="0"/>
              </a:rPr>
              <a:t>От 0,1 до 32 A/</a:t>
            </a:r>
            <a:br>
              <a:rPr lang="ru" i="1" dirty="0">
                <a:solidFill>
                  <a:schemeClr val="bg1"/>
                </a:solidFill>
                <a:latin typeface="Arial Rounded MT Std Light" panose="020F0302020102020204" pitchFamily="34" charset="0"/>
              </a:rPr>
            </a:br>
            <a:r>
              <a:rPr lang="ru" i="1" dirty="0">
                <a:solidFill>
                  <a:schemeClr val="bg1"/>
                </a:solidFill>
                <a:latin typeface="Arial Rounded MT Std Light" panose="020F0302020102020204" pitchFamily="34" charset="0"/>
              </a:rPr>
              <a:t>18 кВт</a:t>
            </a:r>
          </a:p>
        </p:txBody>
      </p:sp>
      <p:sp>
        <p:nvSpPr>
          <p:cNvPr id="77" name="Content Placeholder 4"/>
          <p:cNvSpPr txBox="1">
            <a:spLocks/>
          </p:cNvSpPr>
          <p:nvPr/>
        </p:nvSpPr>
        <p:spPr>
          <a:xfrm>
            <a:off x="2973594" y="4738869"/>
            <a:ext cx="2430601" cy="430344"/>
          </a:xfrm>
          <a:prstGeom prst="rect">
            <a:avLst/>
          </a:prstGeom>
          <a:solidFill>
            <a:schemeClr val="bg1">
              <a:lumMod val="50000"/>
            </a:schemeClr>
          </a:solidFill>
          <a:ln>
            <a:noFill/>
            <a:prstDash val="sysDash"/>
          </a:ln>
        </p:spPr>
        <p:txBody>
          <a:bodyPr vert="horz" wrap="square" lIns="0" tIns="48000" rIns="48000" bIns="48000" rtlCol="0" anchor="ctr">
            <a:normAutofit/>
          </a:bodyPr>
          <a:lstStyle>
            <a:lvl1pPr marL="173038" indent="-157163" algn="l" defTabSz="457200" rtl="0" eaLnBrk="1" latinLnBrk="0" hangingPunct="1">
              <a:spcBef>
                <a:spcPts val="500"/>
              </a:spcBef>
              <a:spcAft>
                <a:spcPts val="500"/>
              </a:spcAft>
              <a:buClr>
                <a:schemeClr val="bg2"/>
              </a:buClr>
              <a:buFont typeface="Arial" panose="020B0604020202020204" pitchFamily="34" charset="0"/>
              <a:buChar char="•"/>
              <a:defRPr sz="1400" kern="1200">
                <a:solidFill>
                  <a:schemeClr val="accent1"/>
                </a:solidFill>
                <a:latin typeface="Arial"/>
                <a:ea typeface="+mn-ea"/>
                <a:cs typeface="Arial"/>
              </a:defRPr>
            </a:lvl1pPr>
            <a:lvl2pPr marL="361950" indent="-182563" algn="l" defTabSz="447675" rtl="0" eaLnBrk="1" latinLnBrk="0" hangingPunct="1">
              <a:spcBef>
                <a:spcPts val="500"/>
              </a:spcBef>
              <a:spcAft>
                <a:spcPts val="500"/>
              </a:spcAft>
              <a:buClr>
                <a:srgbClr val="36C746"/>
              </a:buClr>
              <a:buFont typeface="Arial"/>
              <a:buChar char="•"/>
              <a:defRPr sz="1200" kern="1200">
                <a:solidFill>
                  <a:schemeClr val="accent1"/>
                </a:solidFill>
                <a:latin typeface="Arial"/>
                <a:ea typeface="+mn-ea"/>
                <a:cs typeface="Arial"/>
              </a:defRPr>
            </a:lvl2pPr>
            <a:lvl3pPr marL="538163" indent="-179388" algn="l" defTabSz="457200" rtl="0" eaLnBrk="1" latinLnBrk="0" hangingPunct="1">
              <a:spcBef>
                <a:spcPts val="500"/>
              </a:spcBef>
              <a:spcAft>
                <a:spcPts val="500"/>
              </a:spcAft>
              <a:buClr>
                <a:srgbClr val="36C746"/>
              </a:buClr>
              <a:buFont typeface="Arial" panose="020B0604020202020204" pitchFamily="34" charset="0"/>
              <a:buChar char="–"/>
              <a:defRPr sz="1100" kern="1200">
                <a:solidFill>
                  <a:schemeClr val="accent1"/>
                </a:solidFill>
                <a:latin typeface="Arial"/>
                <a:ea typeface="+mn-ea"/>
                <a:cs typeface="Arial"/>
              </a:defRPr>
            </a:lvl3pPr>
            <a:lvl4pPr marL="719138" indent="-17938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4pPr>
            <a:lvl5pPr marL="896938" indent="-18573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5pPr>
            <a:lvl6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baseline="0">
                <a:solidFill>
                  <a:schemeClr val="accent1"/>
                </a:solidFill>
                <a:latin typeface="Arial" panose="020B0604020202020204" pitchFamily="34" charset="0"/>
                <a:ea typeface="+mn-ea"/>
                <a:cs typeface="Arial" panose="020B0604020202020204" pitchFamily="34" charset="0"/>
              </a:defRPr>
            </a:lvl6pPr>
            <a:lvl7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a:solidFill>
                  <a:schemeClr val="accent1"/>
                </a:solidFill>
                <a:latin typeface="Arial" panose="020B0604020202020204" pitchFamily="34" charset="0"/>
                <a:ea typeface="+mn-ea"/>
                <a:cs typeface="Arial" panose="020B0604020202020204" pitchFamily="34" charset="0"/>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166" indent="0" algn="ctr" rtl="0">
              <a:buNone/>
            </a:pPr>
            <a:r>
              <a:rPr lang="ru" sz="1600" i="1" dirty="0">
                <a:solidFill>
                  <a:schemeClr val="bg1"/>
                </a:solidFill>
                <a:latin typeface="Arial Rounded MT Std Light" panose="020F0302020102020204" pitchFamily="34" charset="0"/>
              </a:rPr>
              <a:t>До 80 A/37 кВт</a:t>
            </a:r>
          </a:p>
        </p:txBody>
      </p:sp>
      <p:pic>
        <p:nvPicPr>
          <p:cNvPr id="2" name="Imag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48394" y="2967851"/>
            <a:ext cx="903846" cy="1339315"/>
          </a:xfrm>
          <a:prstGeom prst="rect">
            <a:avLst/>
          </a:prstGeom>
        </p:spPr>
      </p:pic>
      <p:pic>
        <p:nvPicPr>
          <p:cNvPr id="3" name="Image 2"/>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68576" y="2787284"/>
            <a:ext cx="1756820" cy="1756820"/>
          </a:xfrm>
          <a:prstGeom prst="rect">
            <a:avLst/>
          </a:prstGeom>
        </p:spPr>
      </p:pic>
      <p:sp>
        <p:nvSpPr>
          <p:cNvPr id="30" name="ZoneTexte 29"/>
          <p:cNvSpPr txBox="1"/>
          <p:nvPr/>
        </p:nvSpPr>
        <p:spPr>
          <a:xfrm>
            <a:off x="7952470" y="1608767"/>
            <a:ext cx="2130717" cy="400110"/>
          </a:xfrm>
          <a:prstGeom prst="rect">
            <a:avLst/>
          </a:prstGeom>
          <a:solidFill>
            <a:schemeClr val="accent1"/>
          </a:solidFill>
        </p:spPr>
        <p:txBody>
          <a:bodyPr wrap="square" rtlCol="0">
            <a:normAutofit/>
          </a:bodyPr>
          <a:lstStyle/>
          <a:p>
            <a:pPr algn="ctr" rtl="0"/>
            <a:r>
              <a:rPr lang="ru" sz="2000">
                <a:solidFill>
                  <a:schemeClr val="bg1"/>
                </a:solidFill>
                <a:latin typeface="Arial Rounded MT Std Light" panose="020F0302020102020204" pitchFamily="34" charset="0"/>
              </a:rPr>
              <a:t>TeSys GV7</a:t>
            </a:r>
          </a:p>
        </p:txBody>
      </p:sp>
      <p:sp>
        <p:nvSpPr>
          <p:cNvPr id="32" name="Content Placeholder 4"/>
          <p:cNvSpPr txBox="1">
            <a:spLocks/>
          </p:cNvSpPr>
          <p:nvPr/>
        </p:nvSpPr>
        <p:spPr>
          <a:xfrm>
            <a:off x="7960806" y="5169617"/>
            <a:ext cx="2123834" cy="430344"/>
          </a:xfrm>
          <a:prstGeom prst="rect">
            <a:avLst/>
          </a:prstGeom>
          <a:solidFill>
            <a:schemeClr val="bg1">
              <a:lumMod val="50000"/>
            </a:schemeClr>
          </a:solidFill>
          <a:ln>
            <a:noFill/>
            <a:prstDash val="sysDash"/>
          </a:ln>
        </p:spPr>
        <p:txBody>
          <a:bodyPr vert="horz" wrap="square" lIns="0" tIns="48000" rIns="48000" bIns="48000" rtlCol="0" anchor="ctr">
            <a:normAutofit/>
          </a:bodyPr>
          <a:lstStyle>
            <a:lvl1pPr marL="173038" indent="-157163" algn="l" defTabSz="457200" rtl="0" eaLnBrk="1" latinLnBrk="0" hangingPunct="1">
              <a:spcBef>
                <a:spcPts val="500"/>
              </a:spcBef>
              <a:spcAft>
                <a:spcPts val="500"/>
              </a:spcAft>
              <a:buClr>
                <a:schemeClr val="bg2"/>
              </a:buClr>
              <a:buFont typeface="Arial" panose="020B0604020202020204" pitchFamily="34" charset="0"/>
              <a:buChar char="•"/>
              <a:defRPr sz="1400" kern="1200">
                <a:solidFill>
                  <a:schemeClr val="accent1"/>
                </a:solidFill>
                <a:latin typeface="Arial"/>
                <a:ea typeface="+mn-ea"/>
                <a:cs typeface="Arial"/>
              </a:defRPr>
            </a:lvl1pPr>
            <a:lvl2pPr marL="361950" indent="-182563" algn="l" defTabSz="447675" rtl="0" eaLnBrk="1" latinLnBrk="0" hangingPunct="1">
              <a:spcBef>
                <a:spcPts val="500"/>
              </a:spcBef>
              <a:spcAft>
                <a:spcPts val="500"/>
              </a:spcAft>
              <a:buClr>
                <a:srgbClr val="36C746"/>
              </a:buClr>
              <a:buFont typeface="Arial"/>
              <a:buChar char="•"/>
              <a:defRPr sz="1200" kern="1200">
                <a:solidFill>
                  <a:schemeClr val="accent1"/>
                </a:solidFill>
                <a:latin typeface="Arial"/>
                <a:ea typeface="+mn-ea"/>
                <a:cs typeface="Arial"/>
              </a:defRPr>
            </a:lvl2pPr>
            <a:lvl3pPr marL="538163" indent="-179388" algn="l" defTabSz="457200" rtl="0" eaLnBrk="1" latinLnBrk="0" hangingPunct="1">
              <a:spcBef>
                <a:spcPts val="500"/>
              </a:spcBef>
              <a:spcAft>
                <a:spcPts val="500"/>
              </a:spcAft>
              <a:buClr>
                <a:srgbClr val="36C746"/>
              </a:buClr>
              <a:buFont typeface="Arial" panose="020B0604020202020204" pitchFamily="34" charset="0"/>
              <a:buChar char="–"/>
              <a:defRPr sz="1100" kern="1200">
                <a:solidFill>
                  <a:schemeClr val="accent1"/>
                </a:solidFill>
                <a:latin typeface="Arial"/>
                <a:ea typeface="+mn-ea"/>
                <a:cs typeface="Arial"/>
              </a:defRPr>
            </a:lvl3pPr>
            <a:lvl4pPr marL="719138" indent="-17938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4pPr>
            <a:lvl5pPr marL="896938" indent="-18573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5pPr>
            <a:lvl6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baseline="0">
                <a:solidFill>
                  <a:schemeClr val="accent1"/>
                </a:solidFill>
                <a:latin typeface="Arial" panose="020B0604020202020204" pitchFamily="34" charset="0"/>
                <a:ea typeface="+mn-ea"/>
                <a:cs typeface="Arial" panose="020B0604020202020204" pitchFamily="34" charset="0"/>
              </a:defRPr>
            </a:lvl6pPr>
            <a:lvl7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a:solidFill>
                  <a:schemeClr val="accent1"/>
                </a:solidFill>
                <a:latin typeface="Arial" panose="020B0604020202020204" pitchFamily="34" charset="0"/>
                <a:ea typeface="+mn-ea"/>
                <a:cs typeface="Arial" panose="020B0604020202020204" pitchFamily="34" charset="0"/>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166" indent="0" algn="ctr" rtl="0">
              <a:buNone/>
            </a:pPr>
            <a:r>
              <a:rPr lang="ru" sz="1600" i="1" dirty="0">
                <a:solidFill>
                  <a:schemeClr val="bg1"/>
                </a:solidFill>
                <a:latin typeface="Arial Rounded MT Std Light" panose="020F0302020102020204" pitchFamily="34" charset="0"/>
              </a:rPr>
              <a:t>До 220 A/110 кВт</a:t>
            </a:r>
          </a:p>
        </p:txBody>
      </p:sp>
      <p:sp>
        <p:nvSpPr>
          <p:cNvPr id="28" name="Rectangle 27"/>
          <p:cNvSpPr/>
          <p:nvPr/>
        </p:nvSpPr>
        <p:spPr>
          <a:xfrm rot="5400000">
            <a:off x="1175577" y="3366109"/>
            <a:ext cx="3560400"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rtl="0"/>
            <a:endParaRPr lang="en-US" sz="2400" dirty="0">
              <a:latin typeface="Arial Rounded MT Std Light" panose="020F0302020102020204" pitchFamily="34" charset="0"/>
            </a:endParaRPr>
          </a:p>
        </p:txBody>
      </p:sp>
      <p:sp>
        <p:nvSpPr>
          <p:cNvPr id="33" name="Rectangle 32"/>
          <p:cNvSpPr/>
          <p:nvPr/>
        </p:nvSpPr>
        <p:spPr>
          <a:xfrm rot="5400000">
            <a:off x="3625884" y="3366324"/>
            <a:ext cx="3560832" cy="4571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dirty="0">
              <a:latin typeface="Arial Rounded MT Std Light" panose="020F0302020102020204" pitchFamily="34" charset="0"/>
            </a:endParaRPr>
          </a:p>
        </p:txBody>
      </p:sp>
      <p:pic>
        <p:nvPicPr>
          <p:cNvPr id="24" name="Image 23"/>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262645" y="2787284"/>
            <a:ext cx="997671" cy="1700449"/>
          </a:xfrm>
          <a:prstGeom prst="rect">
            <a:avLst/>
          </a:prstGeom>
        </p:spPr>
      </p:pic>
      <p:pic>
        <p:nvPicPr>
          <p:cNvPr id="25" name="Image 2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35638" y="2618399"/>
            <a:ext cx="1297455" cy="2121236"/>
          </a:xfrm>
          <a:prstGeom prst="rect">
            <a:avLst/>
          </a:prstGeom>
          <a:effectLst>
            <a:outerShdw blurRad="63500" sx="102000" sy="102000" algn="ctr" rotWithShape="0">
              <a:prstClr val="black">
                <a:alpha val="40000"/>
              </a:prstClr>
            </a:outerShdw>
          </a:effectLst>
        </p:spPr>
      </p:pic>
      <p:sp>
        <p:nvSpPr>
          <p:cNvPr id="11" name="Espace réservé du pied de page 10"/>
          <p:cNvSpPr>
            <a:spLocks noGrp="1"/>
          </p:cNvSpPr>
          <p:nvPr>
            <p:ph type="ftr" sz="quarter" idx="11"/>
          </p:nvPr>
        </p:nvSpPr>
        <p:spPr>
          <a:noFill/>
        </p:spPr>
        <p:txBody>
          <a:bodyPr rtlCol="0"/>
          <a:lstStyle/>
          <a:p>
            <a:pPr rtl="0"/>
            <a:r>
              <a:rPr lang="ru"/>
              <a:t>Конфиденциальная собственность компании Schneider Electric |</a:t>
            </a:r>
          </a:p>
        </p:txBody>
      </p:sp>
      <p:sp>
        <p:nvSpPr>
          <p:cNvPr id="35" name="Rectangle 34">
            <a:extLst>
              <a:ext uri="{FF2B5EF4-FFF2-40B4-BE49-F238E27FC236}">
                <a16:creationId xmlns:a16="http://schemas.microsoft.com/office/drawing/2014/main" id="{61A16F45-1469-4D4C-A7E0-F15F8BFAB86D}"/>
              </a:ext>
            </a:extLst>
          </p:cNvPr>
          <p:cNvSpPr/>
          <p:nvPr/>
        </p:nvSpPr>
        <p:spPr>
          <a:xfrm rot="5400000">
            <a:off x="8108947" y="3579536"/>
            <a:ext cx="3988336" cy="468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rtl="0"/>
            <a:endParaRPr lang="en-US" sz="2400" dirty="0">
              <a:latin typeface="Arial Rounded MT Std Light" panose="020F0302020102020204" pitchFamily="34" charset="0"/>
            </a:endParaRPr>
          </a:p>
        </p:txBody>
      </p:sp>
      <p:sp>
        <p:nvSpPr>
          <p:cNvPr id="36" name="ZoneTexte 35">
            <a:extLst>
              <a:ext uri="{FF2B5EF4-FFF2-40B4-BE49-F238E27FC236}">
                <a16:creationId xmlns:a16="http://schemas.microsoft.com/office/drawing/2014/main" id="{042A232E-E501-4A68-B7AB-D37DF35A41A1}"/>
              </a:ext>
            </a:extLst>
          </p:cNvPr>
          <p:cNvSpPr txBox="1"/>
          <p:nvPr/>
        </p:nvSpPr>
        <p:spPr>
          <a:xfrm>
            <a:off x="10112384" y="1608768"/>
            <a:ext cx="2076329" cy="400110"/>
          </a:xfrm>
          <a:prstGeom prst="rect">
            <a:avLst/>
          </a:prstGeom>
          <a:solidFill>
            <a:schemeClr val="accent6"/>
          </a:solidFill>
        </p:spPr>
        <p:txBody>
          <a:bodyPr wrap="square" rtlCol="0">
            <a:normAutofit/>
          </a:bodyPr>
          <a:lstStyle/>
          <a:p>
            <a:pPr algn="ctr" rtl="0"/>
            <a:r>
              <a:rPr lang="en-US" sz="2000" dirty="0">
                <a:solidFill>
                  <a:schemeClr val="bg1"/>
                </a:solidFill>
                <a:latin typeface="Arial Rounded MT Std Light" panose="020F0302020102020204" pitchFamily="34" charset="0"/>
              </a:rPr>
              <a:t>Compact</a:t>
            </a:r>
            <a:r>
              <a:rPr lang="ru" sz="2000" dirty="0">
                <a:solidFill>
                  <a:schemeClr val="bg1"/>
                </a:solidFill>
                <a:latin typeface="Arial Rounded MT Std Light" panose="020F0302020102020204" pitchFamily="34" charset="0"/>
              </a:rPr>
              <a:t> NSX</a:t>
            </a:r>
          </a:p>
        </p:txBody>
      </p:sp>
      <p:sp>
        <p:nvSpPr>
          <p:cNvPr id="38" name="Content Placeholder 4">
            <a:extLst>
              <a:ext uri="{FF2B5EF4-FFF2-40B4-BE49-F238E27FC236}">
                <a16:creationId xmlns:a16="http://schemas.microsoft.com/office/drawing/2014/main" id="{F44FD443-2E61-4829-AFFA-63ABA42B5AE6}"/>
              </a:ext>
            </a:extLst>
          </p:cNvPr>
          <p:cNvSpPr txBox="1">
            <a:spLocks/>
          </p:cNvSpPr>
          <p:nvPr/>
        </p:nvSpPr>
        <p:spPr>
          <a:xfrm>
            <a:off x="10120720" y="5169617"/>
            <a:ext cx="2069622" cy="430344"/>
          </a:xfrm>
          <a:prstGeom prst="rect">
            <a:avLst/>
          </a:prstGeom>
          <a:solidFill>
            <a:schemeClr val="bg1">
              <a:lumMod val="50000"/>
            </a:schemeClr>
          </a:solidFill>
          <a:ln>
            <a:noFill/>
            <a:prstDash val="sysDash"/>
          </a:ln>
        </p:spPr>
        <p:txBody>
          <a:bodyPr vert="horz" wrap="square" lIns="0" tIns="48000" rIns="48000" bIns="48000" rtlCol="0" anchor="ctr">
            <a:normAutofit/>
          </a:bodyPr>
          <a:lstStyle>
            <a:lvl1pPr marL="173038" indent="-157163" algn="l" defTabSz="457200" rtl="0" eaLnBrk="1" latinLnBrk="0" hangingPunct="1">
              <a:spcBef>
                <a:spcPts val="500"/>
              </a:spcBef>
              <a:spcAft>
                <a:spcPts val="500"/>
              </a:spcAft>
              <a:buClr>
                <a:schemeClr val="bg2"/>
              </a:buClr>
              <a:buFont typeface="Arial" panose="020B0604020202020204" pitchFamily="34" charset="0"/>
              <a:buChar char="•"/>
              <a:defRPr sz="1400" kern="1200">
                <a:solidFill>
                  <a:schemeClr val="accent1"/>
                </a:solidFill>
                <a:latin typeface="Arial"/>
                <a:ea typeface="+mn-ea"/>
                <a:cs typeface="Arial"/>
              </a:defRPr>
            </a:lvl1pPr>
            <a:lvl2pPr marL="361950" indent="-182563" algn="l" defTabSz="447675" rtl="0" eaLnBrk="1" latinLnBrk="0" hangingPunct="1">
              <a:spcBef>
                <a:spcPts val="500"/>
              </a:spcBef>
              <a:spcAft>
                <a:spcPts val="500"/>
              </a:spcAft>
              <a:buClr>
                <a:srgbClr val="36C746"/>
              </a:buClr>
              <a:buFont typeface="Arial"/>
              <a:buChar char="•"/>
              <a:defRPr sz="1200" kern="1200">
                <a:solidFill>
                  <a:schemeClr val="accent1"/>
                </a:solidFill>
                <a:latin typeface="Arial"/>
                <a:ea typeface="+mn-ea"/>
                <a:cs typeface="Arial"/>
              </a:defRPr>
            </a:lvl2pPr>
            <a:lvl3pPr marL="538163" indent="-179388" algn="l" defTabSz="457200" rtl="0" eaLnBrk="1" latinLnBrk="0" hangingPunct="1">
              <a:spcBef>
                <a:spcPts val="500"/>
              </a:spcBef>
              <a:spcAft>
                <a:spcPts val="500"/>
              </a:spcAft>
              <a:buClr>
                <a:srgbClr val="36C746"/>
              </a:buClr>
              <a:buFont typeface="Arial" panose="020B0604020202020204" pitchFamily="34" charset="0"/>
              <a:buChar char="–"/>
              <a:defRPr sz="1100" kern="1200">
                <a:solidFill>
                  <a:schemeClr val="accent1"/>
                </a:solidFill>
                <a:latin typeface="Arial"/>
                <a:ea typeface="+mn-ea"/>
                <a:cs typeface="Arial"/>
              </a:defRPr>
            </a:lvl3pPr>
            <a:lvl4pPr marL="719138" indent="-17938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4pPr>
            <a:lvl5pPr marL="896938" indent="-18573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5pPr>
            <a:lvl6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baseline="0">
                <a:solidFill>
                  <a:schemeClr val="accent1"/>
                </a:solidFill>
                <a:latin typeface="Arial" panose="020B0604020202020204" pitchFamily="34" charset="0"/>
                <a:ea typeface="+mn-ea"/>
                <a:cs typeface="Arial" panose="020B0604020202020204" pitchFamily="34" charset="0"/>
              </a:defRPr>
            </a:lvl6pPr>
            <a:lvl7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a:solidFill>
                  <a:schemeClr val="accent1"/>
                </a:solidFill>
                <a:latin typeface="Arial" panose="020B0604020202020204" pitchFamily="34" charset="0"/>
                <a:ea typeface="+mn-ea"/>
                <a:cs typeface="Arial" panose="020B0604020202020204" pitchFamily="34" charset="0"/>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166" indent="0" algn="ctr" rtl="0">
              <a:buNone/>
            </a:pPr>
            <a:r>
              <a:rPr lang="ru" sz="1600" i="1" dirty="0">
                <a:solidFill>
                  <a:schemeClr val="bg1"/>
                </a:solidFill>
                <a:latin typeface="Arial Rounded MT Std Light" panose="020F0302020102020204" pitchFamily="34" charset="0"/>
              </a:rPr>
              <a:t>До 540 A/315 кВт</a:t>
            </a:r>
          </a:p>
        </p:txBody>
      </p:sp>
      <p:pic>
        <p:nvPicPr>
          <p:cNvPr id="5" name="Image 4">
            <a:extLst>
              <a:ext uri="{FF2B5EF4-FFF2-40B4-BE49-F238E27FC236}">
                <a16:creationId xmlns:a16="http://schemas.microsoft.com/office/drawing/2014/main" id="{F35C479B-28CA-45D9-8557-756600685F30}"/>
              </a:ext>
            </a:extLst>
          </p:cNvPr>
          <p:cNvPicPr>
            <a:picLocks noChangeAspect="1"/>
          </p:cNvPicPr>
          <p:nvPr/>
        </p:nvPicPr>
        <p:blipFill>
          <a:blip r:embed="rId8" cstate="email"/>
          <a:stretch>
            <a:fillRect/>
          </a:stretch>
        </p:blipFill>
        <p:spPr>
          <a:xfrm>
            <a:off x="8055058" y="2340558"/>
            <a:ext cx="1878911" cy="2637842"/>
          </a:xfrm>
          <a:prstGeom prst="rect">
            <a:avLst/>
          </a:prstGeom>
        </p:spPr>
      </p:pic>
      <p:pic>
        <p:nvPicPr>
          <p:cNvPr id="39" name="Image 38">
            <a:extLst>
              <a:ext uri="{FF2B5EF4-FFF2-40B4-BE49-F238E27FC236}">
                <a16:creationId xmlns:a16="http://schemas.microsoft.com/office/drawing/2014/main" id="{66C3116A-23C2-4526-B078-DAD8B83706A2}"/>
              </a:ext>
            </a:extLst>
          </p:cNvPr>
          <p:cNvPicPr>
            <a:picLocks noChangeAspect="1"/>
          </p:cNvPicPr>
          <p:nvPr/>
        </p:nvPicPr>
        <p:blipFill>
          <a:blip r:embed="rId9" cstate="email"/>
          <a:stretch>
            <a:fillRect/>
          </a:stretch>
        </p:blipFill>
        <p:spPr>
          <a:xfrm>
            <a:off x="10143520" y="2013213"/>
            <a:ext cx="2023740" cy="3144873"/>
          </a:xfrm>
          <a:prstGeom prst="rect">
            <a:avLst/>
          </a:prstGeom>
        </p:spPr>
      </p:pic>
      <p:sp>
        <p:nvSpPr>
          <p:cNvPr id="49" name="Content Placeholder 4">
            <a:extLst>
              <a:ext uri="{FF2B5EF4-FFF2-40B4-BE49-F238E27FC236}">
                <a16:creationId xmlns:a16="http://schemas.microsoft.com/office/drawing/2014/main" id="{5527DBE2-4509-475B-90ED-7F1A7700DF95}"/>
              </a:ext>
            </a:extLst>
          </p:cNvPr>
          <p:cNvSpPr txBox="1">
            <a:spLocks/>
          </p:cNvSpPr>
          <p:nvPr/>
        </p:nvSpPr>
        <p:spPr>
          <a:xfrm>
            <a:off x="1560081" y="5167663"/>
            <a:ext cx="6382105" cy="427780"/>
          </a:xfrm>
          <a:prstGeom prst="rect">
            <a:avLst/>
          </a:prstGeom>
          <a:solidFill>
            <a:srgbClr val="36C746">
              <a:alpha val="80000"/>
            </a:srgbClr>
          </a:solidFill>
          <a:ln>
            <a:noFill/>
            <a:prstDash val="sysDash"/>
          </a:ln>
        </p:spPr>
        <p:txBody>
          <a:bodyPr vert="horz" wrap="square" lIns="48000" tIns="93600" rIns="48000" bIns="48000" rtlCol="0" anchor="t">
            <a:normAutofit/>
          </a:bodyPr>
          <a:lstStyle>
            <a:defPPr>
              <a:defRPr lang="fr-FR"/>
            </a:defPPr>
            <a:lvl1pPr marL="21166" indent="0" algn="ctr" defTabSz="457200">
              <a:spcBef>
                <a:spcPts val="500"/>
              </a:spcBef>
              <a:spcAft>
                <a:spcPts val="500"/>
              </a:spcAft>
              <a:buClr>
                <a:schemeClr val="bg2"/>
              </a:buClr>
              <a:buFont typeface="Arial" panose="020B0604020202020204" pitchFamily="34" charset="0"/>
              <a:buNone/>
              <a:defRPr sz="1600" i="1">
                <a:solidFill>
                  <a:schemeClr val="bg1"/>
                </a:solidFill>
                <a:latin typeface="Arial Rounded MT Std Light" panose="020F0302020102020204" pitchFamily="34" charset="0"/>
                <a:cs typeface="Arial"/>
              </a:defRPr>
            </a:lvl1pPr>
            <a:lvl2pPr marL="361950" indent="-182563" defTabSz="447675">
              <a:spcBef>
                <a:spcPts val="500"/>
              </a:spcBef>
              <a:spcAft>
                <a:spcPts val="500"/>
              </a:spcAft>
              <a:buClr>
                <a:srgbClr val="36C746"/>
              </a:buClr>
              <a:buFont typeface="Arial"/>
              <a:buChar char="•"/>
              <a:defRPr sz="1200">
                <a:solidFill>
                  <a:schemeClr val="accent1"/>
                </a:solidFill>
                <a:latin typeface="Arial"/>
                <a:cs typeface="Arial"/>
              </a:defRPr>
            </a:lvl2pPr>
            <a:lvl3pPr marL="538163" indent="-179388" defTabSz="457200">
              <a:spcBef>
                <a:spcPts val="500"/>
              </a:spcBef>
              <a:spcAft>
                <a:spcPts val="500"/>
              </a:spcAft>
              <a:buClr>
                <a:srgbClr val="36C746"/>
              </a:buClr>
              <a:buFont typeface="Arial" panose="020B0604020202020204" pitchFamily="34" charset="0"/>
              <a:buChar char="–"/>
              <a:defRPr sz="1100">
                <a:solidFill>
                  <a:schemeClr val="accent1"/>
                </a:solidFill>
                <a:latin typeface="Arial"/>
                <a:cs typeface="Arial"/>
              </a:defRPr>
            </a:lvl3pPr>
            <a:lvl4pPr marL="719138" indent="-179388" defTabSz="457200">
              <a:spcBef>
                <a:spcPts val="500"/>
              </a:spcBef>
              <a:spcAft>
                <a:spcPts val="500"/>
              </a:spcAft>
              <a:buClr>
                <a:srgbClr val="36C746"/>
              </a:buClr>
              <a:buFont typeface="Arial" panose="020B0604020202020204" pitchFamily="34" charset="0"/>
              <a:buChar char="–"/>
              <a:defRPr sz="1050">
                <a:solidFill>
                  <a:schemeClr val="accent1"/>
                </a:solidFill>
                <a:latin typeface="Arial"/>
                <a:cs typeface="Arial"/>
              </a:defRPr>
            </a:lvl4pPr>
            <a:lvl5pPr marL="896938" indent="-185738" defTabSz="457200">
              <a:spcBef>
                <a:spcPts val="500"/>
              </a:spcBef>
              <a:spcAft>
                <a:spcPts val="500"/>
              </a:spcAft>
              <a:buClr>
                <a:srgbClr val="36C746"/>
              </a:buClr>
              <a:buFont typeface="Arial" panose="020B0604020202020204" pitchFamily="34" charset="0"/>
              <a:buChar char="–"/>
              <a:defRPr sz="1050">
                <a:solidFill>
                  <a:schemeClr val="accent1"/>
                </a:solidFill>
                <a:latin typeface="Arial"/>
                <a:cs typeface="Arial"/>
              </a:defRPr>
            </a:lvl5pPr>
            <a:lvl6pPr marL="896112" indent="-182880" defTabSz="457200">
              <a:spcBef>
                <a:spcPts val="500"/>
              </a:spcBef>
              <a:spcAft>
                <a:spcPts val="500"/>
              </a:spcAft>
              <a:buClr>
                <a:schemeClr val="bg2"/>
              </a:buClr>
              <a:buFont typeface="Arial" panose="020B0604020202020204" pitchFamily="34" charset="0"/>
              <a:buChar char="–"/>
              <a:defRPr sz="1050" baseline="0">
                <a:solidFill>
                  <a:schemeClr val="accent1"/>
                </a:solidFill>
                <a:latin typeface="Arial" panose="020B0604020202020204" pitchFamily="34" charset="0"/>
                <a:cs typeface="Arial" panose="020B0604020202020204" pitchFamily="34" charset="0"/>
              </a:defRPr>
            </a:lvl6pPr>
            <a:lvl7pPr marL="896112" indent="-182880" defTabSz="457200">
              <a:spcBef>
                <a:spcPts val="500"/>
              </a:spcBef>
              <a:spcAft>
                <a:spcPts val="500"/>
              </a:spcAft>
              <a:buClr>
                <a:schemeClr val="bg2"/>
              </a:buClr>
              <a:buFont typeface="Arial" panose="020B0604020202020204" pitchFamily="34" charset="0"/>
              <a:buChar char="–"/>
              <a:defRPr sz="1050">
                <a:solidFill>
                  <a:schemeClr val="accent1"/>
                </a:solidFill>
                <a:latin typeface="Arial" panose="020B0604020202020204" pitchFamily="34" charset="0"/>
                <a:cs typeface="Arial" panose="020B0604020202020204" pitchFamily="34" charset="0"/>
              </a:defRPr>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rtl="0"/>
            <a:r>
              <a:rPr lang="ru" dirty="0">
                <a:latin typeface="Arial Rounded MT Bold" panose="020F0704030504030204" pitchFamily="34" charset="0"/>
              </a:rPr>
              <a:t>От 1 до 115 </a:t>
            </a:r>
            <a:r>
              <a:rPr lang="ru">
                <a:latin typeface="Arial Rounded MT Bold" panose="020F0704030504030204" pitchFamily="34" charset="0"/>
              </a:rPr>
              <a:t>A/от 0,25 </a:t>
            </a:r>
            <a:r>
              <a:rPr lang="ru" dirty="0">
                <a:latin typeface="Arial Rounded MT Bold" panose="020F0704030504030204" pitchFamily="34" charset="0"/>
              </a:rPr>
              <a:t>до 55 кВт</a:t>
            </a:r>
          </a:p>
        </p:txBody>
      </p:sp>
      <p:sp>
        <p:nvSpPr>
          <p:cNvPr id="7" name="Rectangle 6">
            <a:extLst>
              <a:ext uri="{FF2B5EF4-FFF2-40B4-BE49-F238E27FC236}">
                <a16:creationId xmlns:a16="http://schemas.microsoft.com/office/drawing/2014/main" id="{D348440B-934E-4B79-A791-B0456034F529}"/>
              </a:ext>
            </a:extLst>
          </p:cNvPr>
          <p:cNvSpPr/>
          <p:nvPr/>
        </p:nvSpPr>
        <p:spPr>
          <a:xfrm>
            <a:off x="1558425" y="5597104"/>
            <a:ext cx="6375465" cy="1260896"/>
          </a:xfrm>
          <a:prstGeom prst="rect">
            <a:avLst/>
          </a:prstGeom>
          <a:solidFill>
            <a:srgbClr val="36C746">
              <a:alpha val="80000"/>
            </a:srgbClr>
          </a:solidFill>
          <a:ln>
            <a:noFill/>
            <a:prstDash val="sysDash"/>
          </a:ln>
        </p:spPr>
        <p:txBody>
          <a:bodyPr vert="horz" wrap="square" lIns="48000" tIns="93600" rIns="48000" bIns="48000" rtlCol="0" anchor="t">
            <a:normAutofit/>
          </a:bodyPr>
          <a:lstStyle/>
          <a:p>
            <a:pPr marL="21166" algn="ctr" defTabSz="457200" rtl="0">
              <a:spcBef>
                <a:spcPts val="500"/>
              </a:spcBef>
              <a:spcAft>
                <a:spcPts val="500"/>
              </a:spcAft>
              <a:buClr>
                <a:schemeClr val="bg2"/>
              </a:buClr>
            </a:pPr>
            <a:endParaRPr lang="en-GB" sz="1600" i="1">
              <a:solidFill>
                <a:schemeClr val="bg1"/>
              </a:solidFill>
              <a:latin typeface="Arial Rounded MT Bold" panose="020F0704030504030204" pitchFamily="34" charset="0"/>
              <a:cs typeface="Arial"/>
            </a:endParaRPr>
          </a:p>
        </p:txBody>
      </p:sp>
      <p:grpSp>
        <p:nvGrpSpPr>
          <p:cNvPr id="6" name="Groupe 5">
            <a:extLst>
              <a:ext uri="{FF2B5EF4-FFF2-40B4-BE49-F238E27FC236}">
                <a16:creationId xmlns:a16="http://schemas.microsoft.com/office/drawing/2014/main" id="{6C5EBF41-9C25-49DF-859D-5F38C964D398}"/>
              </a:ext>
            </a:extLst>
          </p:cNvPr>
          <p:cNvGrpSpPr/>
          <p:nvPr/>
        </p:nvGrpSpPr>
        <p:grpSpPr>
          <a:xfrm>
            <a:off x="1352371" y="0"/>
            <a:ext cx="6801543" cy="6876000"/>
            <a:chOff x="1352371" y="0"/>
            <a:chExt cx="6801543" cy="6876000"/>
          </a:xfrm>
        </p:grpSpPr>
        <p:sp>
          <p:nvSpPr>
            <p:cNvPr id="42" name="Espace réservé du texte 17">
              <a:extLst>
                <a:ext uri="{FF2B5EF4-FFF2-40B4-BE49-F238E27FC236}">
                  <a16:creationId xmlns:a16="http://schemas.microsoft.com/office/drawing/2014/main" id="{B5415C2A-906E-407B-972D-151BCB45F095}"/>
                </a:ext>
              </a:extLst>
            </p:cNvPr>
            <p:cNvSpPr txBox="1">
              <a:spLocks/>
            </p:cNvSpPr>
            <p:nvPr/>
          </p:nvSpPr>
          <p:spPr>
            <a:xfrm>
              <a:off x="1352371" y="599794"/>
              <a:ext cx="6801543" cy="1008974"/>
            </a:xfrm>
            <a:prstGeom prst="rect">
              <a:avLst/>
            </a:prstGeom>
          </p:spPr>
          <p:txBody>
            <a:bodyPr vert="horz" wrap="square" lIns="216000" tIns="45720" rIns="21600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Rounded MT Std Light" panose="020F0302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Std Light" panose="020F0302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Rounded MT Std Light" panose="020F0302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Rounded MT Std Light" panose="020F0302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Rounded MT Std Light" panose="020F0302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2800" dirty="0">
                  <a:solidFill>
                    <a:schemeClr val="bg2"/>
                  </a:solidFill>
                </a:rPr>
                <a:t>Автоматические выключатели</a:t>
              </a:r>
              <a:r>
                <a:rPr lang="ru" sz="2800" dirty="0">
                  <a:solidFill>
                    <a:schemeClr val="bg2"/>
                  </a:solidFill>
                </a:rPr>
                <a:t> TeSys GV4 </a:t>
              </a:r>
              <a:r>
                <a:rPr lang="ru" sz="2800" dirty="0">
                  <a:solidFill>
                    <a:schemeClr val="bg2"/>
                  </a:solidFill>
                  <a:latin typeface="Calibri"/>
                </a:rPr>
                <a:t>‒</a:t>
              </a:r>
              <a:r>
                <a:rPr lang="ru" sz="2800" dirty="0">
                  <a:solidFill>
                    <a:schemeClr val="bg2"/>
                  </a:solidFill>
                </a:rPr>
                <a:t> </a:t>
              </a:r>
              <a:br>
                <a:rPr lang="en-GB" sz="2800" dirty="0">
                  <a:solidFill>
                    <a:schemeClr val="bg2"/>
                  </a:solidFill>
                </a:rPr>
              </a:br>
              <a:r>
                <a:rPr lang="ru" sz="2800" dirty="0">
                  <a:solidFill>
                    <a:schemeClr val="bg2"/>
                  </a:solidFill>
                </a:rPr>
                <a:t>это расширение серии TeSys GV</a:t>
              </a:r>
              <a:endParaRPr lang="en-GB" sz="2800" dirty="0">
                <a:solidFill>
                  <a:schemeClr val="bg2"/>
                </a:solidFill>
              </a:endParaRPr>
            </a:p>
          </p:txBody>
        </p:sp>
        <p:sp>
          <p:nvSpPr>
            <p:cNvPr id="46" name="Espace réservé du texte 17">
              <a:extLst>
                <a:ext uri="{FF2B5EF4-FFF2-40B4-BE49-F238E27FC236}">
                  <a16:creationId xmlns:a16="http://schemas.microsoft.com/office/drawing/2014/main" id="{0EF9664B-5BBA-4E88-9AF0-049A4DA389C1}"/>
                </a:ext>
              </a:extLst>
            </p:cNvPr>
            <p:cNvSpPr txBox="1">
              <a:spLocks/>
            </p:cNvSpPr>
            <p:nvPr/>
          </p:nvSpPr>
          <p:spPr>
            <a:xfrm>
              <a:off x="1901952" y="5962406"/>
              <a:ext cx="5725668" cy="79961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2400" dirty="0">
                  <a:solidFill>
                    <a:schemeClr val="bg1"/>
                  </a:solidFill>
                </a:rPr>
                <a:t>Унификация проектных решений,</a:t>
              </a:r>
              <a:r>
                <a:rPr lang="en-US" sz="2400" dirty="0">
                  <a:solidFill>
                    <a:schemeClr val="bg1"/>
                  </a:solidFill>
                </a:rPr>
                <a:t> </a:t>
              </a:r>
              <a:r>
                <a:rPr lang="ru-RU" sz="2400" dirty="0">
                  <a:solidFill>
                    <a:schemeClr val="bg1"/>
                  </a:solidFill>
                </a:rPr>
                <a:t>один типоразмер </a:t>
              </a:r>
              <a:r>
                <a:rPr lang="ru" sz="2400" dirty="0">
                  <a:solidFill>
                    <a:schemeClr val="bg1"/>
                  </a:solidFill>
                </a:rPr>
                <a:t>TeSys GV4 покрывает весь необходимый диапазон </a:t>
              </a:r>
              <a:br>
                <a:rPr lang="ru" sz="2400" dirty="0">
                  <a:solidFill>
                    <a:schemeClr val="bg1"/>
                  </a:solidFill>
                </a:rPr>
              </a:br>
              <a:r>
                <a:rPr lang="ru" sz="2400" dirty="0">
                  <a:solidFill>
                    <a:schemeClr val="bg1"/>
                  </a:solidFill>
                </a:rPr>
                <a:t>от 0,25 до 55 кВт</a:t>
              </a:r>
            </a:p>
          </p:txBody>
        </p:sp>
        <p:sp>
          <p:nvSpPr>
            <p:cNvPr id="34" name="Rectangle 33"/>
            <p:cNvSpPr/>
            <p:nvPr/>
          </p:nvSpPr>
          <p:spPr>
            <a:xfrm rot="5400000">
              <a:off x="4510789" y="3415140"/>
              <a:ext cx="6876000" cy="4571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rtl="0"/>
              <a:endParaRPr lang="en-US" sz="2400" dirty="0">
                <a:latin typeface="Arial Rounded MT Std Light" panose="020F0302020102020204" pitchFamily="34" charset="0"/>
              </a:endParaRPr>
            </a:p>
          </p:txBody>
        </p:sp>
        <p:sp>
          <p:nvSpPr>
            <p:cNvPr id="40" name="Rectangle 39">
              <a:extLst>
                <a:ext uri="{FF2B5EF4-FFF2-40B4-BE49-F238E27FC236}">
                  <a16:creationId xmlns:a16="http://schemas.microsoft.com/office/drawing/2014/main" id="{DAA96153-BA71-402A-8BD3-9D97BED453D1}"/>
                </a:ext>
              </a:extLst>
            </p:cNvPr>
            <p:cNvSpPr/>
            <p:nvPr/>
          </p:nvSpPr>
          <p:spPr>
            <a:xfrm rot="5400000">
              <a:off x="1017819" y="1049941"/>
              <a:ext cx="1065600" cy="457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rtl="0"/>
              <a:endParaRPr lang="en-US" sz="2400" dirty="0">
                <a:latin typeface="Arial Rounded MT Std Light" panose="020F0302020102020204" pitchFamily="34" charset="0"/>
              </a:endParaRPr>
            </a:p>
          </p:txBody>
        </p:sp>
        <p:sp>
          <p:nvSpPr>
            <p:cNvPr id="41" name="Rectangle 40">
              <a:extLst>
                <a:ext uri="{FF2B5EF4-FFF2-40B4-BE49-F238E27FC236}">
                  <a16:creationId xmlns:a16="http://schemas.microsoft.com/office/drawing/2014/main" id="{142BB4F1-8F56-4148-B699-E872E17D6FC5}"/>
                </a:ext>
              </a:extLst>
            </p:cNvPr>
            <p:cNvSpPr/>
            <p:nvPr/>
          </p:nvSpPr>
          <p:spPr>
            <a:xfrm rot="5400000">
              <a:off x="704619" y="5990802"/>
              <a:ext cx="1692000" cy="457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rtl="0"/>
              <a:endParaRPr lang="en-US" sz="2400" dirty="0">
                <a:latin typeface="Arial Rounded MT Std Light" panose="020F0302020102020204" pitchFamily="34" charset="0"/>
              </a:endParaRPr>
            </a:p>
          </p:txBody>
        </p:sp>
      </p:grpSp>
      <p:sp>
        <p:nvSpPr>
          <p:cNvPr id="48" name="Rectangle 47">
            <a:extLst>
              <a:ext uri="{FF2B5EF4-FFF2-40B4-BE49-F238E27FC236}">
                <a16:creationId xmlns:a16="http://schemas.microsoft.com/office/drawing/2014/main" id="{C64784AC-4482-4CA7-A822-05E849B3EC54}"/>
              </a:ext>
            </a:extLst>
          </p:cNvPr>
          <p:cNvSpPr/>
          <p:nvPr/>
        </p:nvSpPr>
        <p:spPr>
          <a:xfrm rot="5400000">
            <a:off x="5954080" y="3579536"/>
            <a:ext cx="3988336" cy="46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rtl="0"/>
            <a:endParaRPr lang="en-US" sz="2400" dirty="0">
              <a:latin typeface="Arial Rounded MT Std Light" panose="020F0302020102020204" pitchFamily="34" charset="0"/>
            </a:endParaRPr>
          </a:p>
        </p:txBody>
      </p:sp>
    </p:spTree>
    <p:custDataLst>
      <p:tags r:id="rId1"/>
    </p:custDataLst>
    <p:extLst>
      <p:ext uri="{BB962C8B-B14F-4D97-AF65-F5344CB8AC3E}">
        <p14:creationId xmlns:p14="http://schemas.microsoft.com/office/powerpoint/2010/main" val="115958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re 25">
            <a:extLst>
              <a:ext uri="{FF2B5EF4-FFF2-40B4-BE49-F238E27FC236}">
                <a16:creationId xmlns:a16="http://schemas.microsoft.com/office/drawing/2014/main" id="{17024494-A4AC-490C-8DAE-EE65FB0BA6AA}"/>
              </a:ext>
            </a:extLst>
          </p:cNvPr>
          <p:cNvSpPr>
            <a:spLocks noGrp="1"/>
          </p:cNvSpPr>
          <p:nvPr>
            <p:ph type="title"/>
          </p:nvPr>
        </p:nvSpPr>
        <p:spPr/>
        <p:txBody>
          <a:bodyPr rtlCol="0"/>
          <a:lstStyle/>
          <a:p>
            <a:pPr rtl="0"/>
            <a:r>
              <a:rPr lang="ru"/>
              <a:t>Обзор TeSys GV4</a:t>
            </a:r>
            <a:endParaRPr lang="en-GB" dirty="0"/>
          </a:p>
        </p:txBody>
      </p:sp>
      <p:sp>
        <p:nvSpPr>
          <p:cNvPr id="3" name="Espace réservé du pied de page 2">
            <a:extLst>
              <a:ext uri="{FF2B5EF4-FFF2-40B4-BE49-F238E27FC236}">
                <a16:creationId xmlns:a16="http://schemas.microsoft.com/office/drawing/2014/main" id="{C9D57577-72E2-4A0F-B166-464524E6B22C}"/>
              </a:ext>
            </a:extLst>
          </p:cNvPr>
          <p:cNvSpPr>
            <a:spLocks noGrp="1"/>
          </p:cNvSpPr>
          <p:nvPr>
            <p:ph type="ftr" sz="quarter" idx="11"/>
          </p:nvPr>
        </p:nvSpPr>
        <p:spPr>
          <a:noFill/>
        </p:spPr>
        <p:txBody>
          <a:bodyPr rtlCol="0"/>
          <a:lstStyle/>
          <a:p>
            <a:pPr rtl="0"/>
            <a:r>
              <a:rPr lang="ru"/>
              <a:t>Конфиденциальная собственность компании Schneider Electric |</a:t>
            </a:r>
            <a:endParaRPr lang="fr-FR"/>
          </a:p>
        </p:txBody>
      </p:sp>
      <p:sp>
        <p:nvSpPr>
          <p:cNvPr id="4" name="Espace réservé du numéro de diapositive 3">
            <a:extLst>
              <a:ext uri="{FF2B5EF4-FFF2-40B4-BE49-F238E27FC236}">
                <a16:creationId xmlns:a16="http://schemas.microsoft.com/office/drawing/2014/main" id="{2CE3A3D6-4066-4D6B-8055-657A5A78F6D8}"/>
              </a:ext>
            </a:extLst>
          </p:cNvPr>
          <p:cNvSpPr>
            <a:spLocks noGrp="1"/>
          </p:cNvSpPr>
          <p:nvPr>
            <p:ph type="sldNum" sz="quarter" idx="12"/>
          </p:nvPr>
        </p:nvSpPr>
        <p:spPr>
          <a:noFill/>
        </p:spPr>
        <p:txBody>
          <a:bodyPr rtlCol="0"/>
          <a:lstStyle/>
          <a:p>
            <a:pPr rtl="0"/>
            <a:fld id="{B0616F22-69CE-4C7F-A3C5-E8E7ED5497B8}" type="slidenum">
              <a:rPr lang="fr-FR" smtClean="0"/>
              <a:pPr/>
              <a:t>5</a:t>
            </a:fld>
            <a:endParaRPr lang="fr-FR"/>
          </a:p>
        </p:txBody>
      </p:sp>
      <p:sp>
        <p:nvSpPr>
          <p:cNvPr id="6" name="ZoneTexte 5">
            <a:extLst>
              <a:ext uri="{FF2B5EF4-FFF2-40B4-BE49-F238E27FC236}">
                <a16:creationId xmlns:a16="http://schemas.microsoft.com/office/drawing/2014/main" id="{39917BCD-5891-4CAC-AE66-EE5410E4B0C6}"/>
              </a:ext>
            </a:extLst>
          </p:cNvPr>
          <p:cNvSpPr txBox="1"/>
          <p:nvPr/>
        </p:nvSpPr>
        <p:spPr>
          <a:xfrm>
            <a:off x="9" y="3048203"/>
            <a:ext cx="12202986" cy="2414925"/>
          </a:xfrm>
          <a:prstGeom prst="rect">
            <a:avLst/>
          </a:prstGeom>
          <a:solidFill>
            <a:schemeClr val="bg1">
              <a:lumMod val="95000"/>
              <a:alpha val="94000"/>
            </a:schemeClr>
          </a:solidFill>
        </p:spPr>
        <p:txBody>
          <a:bodyPr wrap="square" lIns="672000" tIns="96000" rtlCol="0" anchor="t" anchorCtr="0">
            <a:noAutofit/>
          </a:bodyPr>
          <a:lstStyle/>
          <a:p>
            <a:pPr defTabSz="1219170" rtl="0">
              <a:spcBef>
                <a:spcPts val="267"/>
              </a:spcBef>
              <a:spcAft>
                <a:spcPts val="267"/>
              </a:spcAft>
              <a:defRPr/>
            </a:pPr>
            <a:endParaRPr lang="en-US" sz="1467" kern="0" dirty="0">
              <a:solidFill>
                <a:srgbClr val="626469"/>
              </a:solidFill>
            </a:endParaRPr>
          </a:p>
        </p:txBody>
      </p:sp>
      <p:sp>
        <p:nvSpPr>
          <p:cNvPr id="5" name="Rectangle 4" hidden="1">
            <a:extLst>
              <a:ext uri="{FF2B5EF4-FFF2-40B4-BE49-F238E27FC236}">
                <a16:creationId xmlns:a16="http://schemas.microsoft.com/office/drawing/2014/main" id="{941B2E8A-3683-4759-9806-0CFD02E00525}"/>
              </a:ext>
            </a:extLst>
          </p:cNvPr>
          <p:cNvSpPr/>
          <p:nvPr/>
        </p:nvSpPr>
        <p:spPr>
          <a:xfrm>
            <a:off x="0" y="539450"/>
            <a:ext cx="12191991" cy="760055"/>
          </a:xfrm>
          <a:prstGeom prst="rect">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rtl="0">
              <a:defRPr/>
            </a:pPr>
            <a:endParaRPr lang="fr-FR" sz="2400" kern="0" dirty="0">
              <a:solidFill>
                <a:sysClr val="windowText" lastClr="000000"/>
              </a:solidFill>
            </a:endParaRPr>
          </a:p>
        </p:txBody>
      </p:sp>
      <p:sp>
        <p:nvSpPr>
          <p:cNvPr id="38" name="Rectangle 37">
            <a:extLst>
              <a:ext uri="{FF2B5EF4-FFF2-40B4-BE49-F238E27FC236}">
                <a16:creationId xmlns:a16="http://schemas.microsoft.com/office/drawing/2014/main" id="{DD21C423-3D38-412C-8E90-750EDF6C37E3}"/>
              </a:ext>
            </a:extLst>
          </p:cNvPr>
          <p:cNvSpPr/>
          <p:nvPr/>
        </p:nvSpPr>
        <p:spPr>
          <a:xfrm>
            <a:off x="7120267" y="5468625"/>
            <a:ext cx="5070205" cy="799822"/>
          </a:xfrm>
          <a:prstGeom prst="rect">
            <a:avLst/>
          </a:prstGeom>
          <a:solidFill>
            <a:schemeClr val="bg2">
              <a:alpha val="80000"/>
            </a:schemeClr>
          </a:solidFill>
        </p:spPr>
        <p:txBody>
          <a:bodyPr wrap="square" rtlCol="0">
            <a:noAutofit/>
          </a:bodyPr>
          <a:lstStyle/>
          <a:p>
            <a:pPr algn="ctr" defTabSz="1219170" rtl="0"/>
            <a:endParaRPr lang="en-GB" sz="2800" kern="0" dirty="0">
              <a:solidFill>
                <a:schemeClr val="bg1"/>
              </a:solidFill>
            </a:endParaRPr>
          </a:p>
        </p:txBody>
      </p:sp>
      <p:sp>
        <p:nvSpPr>
          <p:cNvPr id="40" name="Rectangle 39">
            <a:extLst>
              <a:ext uri="{FF2B5EF4-FFF2-40B4-BE49-F238E27FC236}">
                <a16:creationId xmlns:a16="http://schemas.microsoft.com/office/drawing/2014/main" id="{80F1C2CA-182F-4F04-BBAC-8387FEA5853B}"/>
              </a:ext>
            </a:extLst>
          </p:cNvPr>
          <p:cNvSpPr/>
          <p:nvPr/>
        </p:nvSpPr>
        <p:spPr>
          <a:xfrm>
            <a:off x="-1" y="5468625"/>
            <a:ext cx="3005697" cy="799822"/>
          </a:xfrm>
          <a:prstGeom prst="rect">
            <a:avLst/>
          </a:prstGeom>
          <a:solidFill>
            <a:schemeClr val="accent2">
              <a:alpha val="80000"/>
            </a:schemeClr>
          </a:solidFill>
        </p:spPr>
        <p:txBody>
          <a:bodyPr wrap="square" rtlCol="0">
            <a:noAutofit/>
          </a:bodyPr>
          <a:lstStyle/>
          <a:p>
            <a:pPr algn="ctr" defTabSz="1219170" rtl="0">
              <a:defRPr/>
            </a:pPr>
            <a:endParaRPr lang="en-GB" sz="2800" kern="0" dirty="0">
              <a:solidFill>
                <a:schemeClr val="bg1"/>
              </a:solidFill>
            </a:endParaRPr>
          </a:p>
        </p:txBody>
      </p:sp>
      <p:sp>
        <p:nvSpPr>
          <p:cNvPr id="39" name="Rectangle 38">
            <a:extLst>
              <a:ext uri="{FF2B5EF4-FFF2-40B4-BE49-F238E27FC236}">
                <a16:creationId xmlns:a16="http://schemas.microsoft.com/office/drawing/2014/main" id="{C7B3D2AC-F3AC-407E-B33C-6FE1EC791B85}"/>
              </a:ext>
            </a:extLst>
          </p:cNvPr>
          <p:cNvSpPr/>
          <p:nvPr/>
        </p:nvSpPr>
        <p:spPr>
          <a:xfrm>
            <a:off x="3051732" y="5468625"/>
            <a:ext cx="4056011" cy="799822"/>
          </a:xfrm>
          <a:prstGeom prst="rect">
            <a:avLst/>
          </a:prstGeom>
          <a:solidFill>
            <a:schemeClr val="tx2">
              <a:alpha val="80000"/>
            </a:schemeClr>
          </a:solidFill>
        </p:spPr>
        <p:txBody>
          <a:bodyPr wrap="square" rtlCol="0">
            <a:noAutofit/>
          </a:bodyPr>
          <a:lstStyle/>
          <a:p>
            <a:pPr algn="ctr" defTabSz="1219170" rtl="0"/>
            <a:endParaRPr lang="en-GB" sz="2800" kern="0" dirty="0">
              <a:solidFill>
                <a:schemeClr val="bg1"/>
              </a:solidFill>
            </a:endParaRPr>
          </a:p>
        </p:txBody>
      </p:sp>
      <p:sp>
        <p:nvSpPr>
          <p:cNvPr id="8" name="Rectangle 7">
            <a:extLst>
              <a:ext uri="{FF2B5EF4-FFF2-40B4-BE49-F238E27FC236}">
                <a16:creationId xmlns:a16="http://schemas.microsoft.com/office/drawing/2014/main" id="{5AF9B0EC-C599-4748-A415-FE6DBD9C5E6A}"/>
              </a:ext>
            </a:extLst>
          </p:cNvPr>
          <p:cNvSpPr/>
          <p:nvPr/>
        </p:nvSpPr>
        <p:spPr>
          <a:xfrm>
            <a:off x="2819" y="859517"/>
            <a:ext cx="3000057" cy="523220"/>
          </a:xfrm>
          <a:prstGeom prst="rect">
            <a:avLst/>
          </a:prstGeom>
        </p:spPr>
        <p:txBody>
          <a:bodyPr wrap="square" rtlCol="0">
            <a:spAutoFit/>
          </a:bodyPr>
          <a:lstStyle/>
          <a:p>
            <a:pPr algn="ctr" defTabSz="1219170" rtl="0">
              <a:defRPr/>
            </a:pPr>
            <a:r>
              <a:rPr lang="ru" sz="1400" b="1" kern="0">
                <a:solidFill>
                  <a:schemeClr val="bg1"/>
                </a:solidFill>
              </a:rPr>
              <a:t>Магнитный </a:t>
            </a:r>
            <a:br>
              <a:rPr lang="en-GB" sz="1400" b="1" kern="0" dirty="0">
                <a:solidFill>
                  <a:schemeClr val="bg1"/>
                </a:solidFill>
              </a:rPr>
            </a:br>
            <a:r>
              <a:rPr lang="ru" sz="1400" b="1" kern="0">
                <a:solidFill>
                  <a:schemeClr val="bg1"/>
                </a:solidFill>
              </a:rPr>
              <a:t>автоматический выключатель</a:t>
            </a:r>
          </a:p>
        </p:txBody>
      </p:sp>
      <p:sp>
        <p:nvSpPr>
          <p:cNvPr id="9" name="Rectangle 8">
            <a:extLst>
              <a:ext uri="{FF2B5EF4-FFF2-40B4-BE49-F238E27FC236}">
                <a16:creationId xmlns:a16="http://schemas.microsoft.com/office/drawing/2014/main" id="{73C1FF63-36EE-4A6D-BB88-88EF19D44D35}"/>
              </a:ext>
            </a:extLst>
          </p:cNvPr>
          <p:cNvSpPr/>
          <p:nvPr/>
        </p:nvSpPr>
        <p:spPr>
          <a:xfrm>
            <a:off x="7120267" y="1531681"/>
            <a:ext cx="5070205" cy="523220"/>
          </a:xfrm>
          <a:prstGeom prst="rect">
            <a:avLst/>
          </a:prstGeom>
          <a:solidFill>
            <a:schemeClr val="bg2">
              <a:alpha val="80000"/>
            </a:schemeClr>
          </a:solidFill>
        </p:spPr>
        <p:txBody>
          <a:bodyPr wrap="square" rtlCol="0">
            <a:spAutoFit/>
          </a:bodyPr>
          <a:lstStyle/>
          <a:p>
            <a:pPr algn="ctr" defTabSz="1219170" rtl="0"/>
            <a:r>
              <a:rPr lang="ru" sz="2800" kern="0">
                <a:solidFill>
                  <a:schemeClr val="bg1"/>
                </a:solidFill>
              </a:rPr>
              <a:t>TeSys GV4 PEM</a:t>
            </a:r>
            <a:endParaRPr lang="en-GB" sz="2800" kern="0" dirty="0">
              <a:solidFill>
                <a:schemeClr val="bg1"/>
              </a:solidFill>
            </a:endParaRPr>
          </a:p>
        </p:txBody>
      </p:sp>
      <p:sp>
        <p:nvSpPr>
          <p:cNvPr id="10" name="Rectangle 9">
            <a:extLst>
              <a:ext uri="{FF2B5EF4-FFF2-40B4-BE49-F238E27FC236}">
                <a16:creationId xmlns:a16="http://schemas.microsoft.com/office/drawing/2014/main" id="{27B5A270-61E2-49D3-BA05-9734B2BCC0A6}"/>
              </a:ext>
            </a:extLst>
          </p:cNvPr>
          <p:cNvSpPr/>
          <p:nvPr/>
        </p:nvSpPr>
        <p:spPr>
          <a:xfrm>
            <a:off x="3074413" y="859517"/>
            <a:ext cx="4010648" cy="523220"/>
          </a:xfrm>
          <a:prstGeom prst="rect">
            <a:avLst/>
          </a:prstGeom>
        </p:spPr>
        <p:txBody>
          <a:bodyPr wrap="square" rtlCol="0">
            <a:spAutoFit/>
          </a:bodyPr>
          <a:lstStyle/>
          <a:p>
            <a:pPr algn="ctr" defTabSz="1219170" rtl="0">
              <a:defRPr/>
            </a:pPr>
            <a:r>
              <a:rPr lang="ru" sz="1400" b="1" kern="0">
                <a:solidFill>
                  <a:schemeClr val="bg1"/>
                </a:solidFill>
              </a:rPr>
              <a:t>Термомагнитный </a:t>
            </a:r>
          </a:p>
          <a:p>
            <a:pPr algn="ctr" defTabSz="1219170" rtl="0">
              <a:defRPr/>
            </a:pPr>
            <a:r>
              <a:rPr lang="ru" sz="1400" b="1" kern="0">
                <a:solidFill>
                  <a:schemeClr val="bg1"/>
                </a:solidFill>
              </a:rPr>
              <a:t>автоматический выключатель</a:t>
            </a:r>
          </a:p>
        </p:txBody>
      </p:sp>
      <p:sp>
        <p:nvSpPr>
          <p:cNvPr id="11" name="Rectangle 10">
            <a:extLst>
              <a:ext uri="{FF2B5EF4-FFF2-40B4-BE49-F238E27FC236}">
                <a16:creationId xmlns:a16="http://schemas.microsoft.com/office/drawing/2014/main" id="{F1031EEF-07A0-4C5D-920A-CF50E21DAA43}"/>
              </a:ext>
            </a:extLst>
          </p:cNvPr>
          <p:cNvSpPr/>
          <p:nvPr/>
        </p:nvSpPr>
        <p:spPr>
          <a:xfrm>
            <a:off x="7177345" y="771877"/>
            <a:ext cx="4956048" cy="760055"/>
          </a:xfrm>
          <a:prstGeom prst="rect">
            <a:avLst/>
          </a:prstGeom>
        </p:spPr>
        <p:txBody>
          <a:bodyPr wrap="square" tIns="0" bIns="0" rtlCol="0" anchor="ctr">
            <a:normAutofit/>
          </a:bodyPr>
          <a:lstStyle/>
          <a:p>
            <a:pPr algn="ctr" defTabSz="1219170" rtl="0">
              <a:defRPr/>
            </a:pPr>
            <a:r>
              <a:rPr lang="ru" sz="1400" b="1" kern="0">
                <a:solidFill>
                  <a:schemeClr val="bg1"/>
                </a:solidFill>
              </a:rPr>
              <a:t>Многофункциональный </a:t>
            </a:r>
          </a:p>
          <a:p>
            <a:pPr algn="ctr" defTabSz="1219170" rtl="0">
              <a:defRPr/>
            </a:pPr>
            <a:r>
              <a:rPr lang="ru" sz="1400" b="1" kern="0">
                <a:solidFill>
                  <a:schemeClr val="bg1"/>
                </a:solidFill>
              </a:rPr>
              <a:t>термомагнитный выключатель</a:t>
            </a:r>
          </a:p>
        </p:txBody>
      </p:sp>
      <p:sp>
        <p:nvSpPr>
          <p:cNvPr id="12" name="Rectangle 11">
            <a:extLst>
              <a:ext uri="{FF2B5EF4-FFF2-40B4-BE49-F238E27FC236}">
                <a16:creationId xmlns:a16="http://schemas.microsoft.com/office/drawing/2014/main" id="{40579098-5716-4E7D-A9F1-E6EDFADEC53B}"/>
              </a:ext>
            </a:extLst>
          </p:cNvPr>
          <p:cNvSpPr/>
          <p:nvPr/>
        </p:nvSpPr>
        <p:spPr>
          <a:xfrm>
            <a:off x="3051732" y="1531681"/>
            <a:ext cx="4056011" cy="523220"/>
          </a:xfrm>
          <a:prstGeom prst="rect">
            <a:avLst/>
          </a:prstGeom>
          <a:solidFill>
            <a:schemeClr val="tx2"/>
          </a:solidFill>
        </p:spPr>
        <p:txBody>
          <a:bodyPr wrap="square" rtlCol="0">
            <a:spAutoFit/>
          </a:bodyPr>
          <a:lstStyle/>
          <a:p>
            <a:pPr algn="ctr" defTabSz="1219170" rtl="0"/>
            <a:r>
              <a:rPr lang="ru" sz="2800" kern="0">
                <a:solidFill>
                  <a:schemeClr val="bg1"/>
                </a:solidFill>
              </a:rPr>
              <a:t>TeSys GV4 P</a:t>
            </a:r>
            <a:endParaRPr lang="en-GB" sz="2800" kern="0" dirty="0">
              <a:solidFill>
                <a:schemeClr val="bg1"/>
              </a:solidFill>
            </a:endParaRPr>
          </a:p>
        </p:txBody>
      </p:sp>
      <p:sp>
        <p:nvSpPr>
          <p:cNvPr id="13" name="Rectangle 12">
            <a:extLst>
              <a:ext uri="{FF2B5EF4-FFF2-40B4-BE49-F238E27FC236}">
                <a16:creationId xmlns:a16="http://schemas.microsoft.com/office/drawing/2014/main" id="{21B81F53-0B39-4F1D-8EB8-E6D82757AB62}"/>
              </a:ext>
            </a:extLst>
          </p:cNvPr>
          <p:cNvSpPr/>
          <p:nvPr/>
        </p:nvSpPr>
        <p:spPr>
          <a:xfrm>
            <a:off x="-1" y="1531681"/>
            <a:ext cx="3005697" cy="523220"/>
          </a:xfrm>
          <a:prstGeom prst="rect">
            <a:avLst/>
          </a:prstGeom>
          <a:solidFill>
            <a:schemeClr val="accent2"/>
          </a:solidFill>
        </p:spPr>
        <p:txBody>
          <a:bodyPr wrap="square" rtlCol="0">
            <a:spAutoFit/>
          </a:bodyPr>
          <a:lstStyle/>
          <a:p>
            <a:pPr algn="ctr" defTabSz="1219170" rtl="0">
              <a:defRPr/>
            </a:pPr>
            <a:r>
              <a:rPr lang="ru" sz="2800" kern="0">
                <a:solidFill>
                  <a:schemeClr val="bg1"/>
                </a:solidFill>
              </a:rPr>
              <a:t>TeSys GV4 L</a:t>
            </a:r>
            <a:endParaRPr lang="en-GB" sz="2800" kern="0" dirty="0">
              <a:solidFill>
                <a:schemeClr val="bg1"/>
              </a:solidFill>
            </a:endParaRPr>
          </a:p>
        </p:txBody>
      </p:sp>
      <p:sp>
        <p:nvSpPr>
          <p:cNvPr id="22" name="ZoneTexte 21">
            <a:extLst>
              <a:ext uri="{FF2B5EF4-FFF2-40B4-BE49-F238E27FC236}">
                <a16:creationId xmlns:a16="http://schemas.microsoft.com/office/drawing/2014/main" id="{C939F917-36AD-472A-8A83-8F8C676E6C7A}"/>
              </a:ext>
            </a:extLst>
          </p:cNvPr>
          <p:cNvSpPr txBox="1"/>
          <p:nvPr/>
        </p:nvSpPr>
        <p:spPr>
          <a:xfrm>
            <a:off x="3032232" y="2089741"/>
            <a:ext cx="4075689" cy="958463"/>
          </a:xfrm>
          <a:prstGeom prst="rect">
            <a:avLst/>
          </a:prstGeom>
          <a:solidFill>
            <a:schemeClr val="tx2">
              <a:alpha val="75000"/>
            </a:schemeClr>
          </a:solidFill>
        </p:spPr>
        <p:txBody>
          <a:bodyPr wrap="square" tIns="144000" bIns="72000" rtlCol="0" anchor="t" anchorCtr="0">
            <a:noAutofit/>
          </a:bodyPr>
          <a:lstStyle/>
          <a:p>
            <a:pPr marL="285750" indent="-285750">
              <a:buFont typeface="Arial" panose="020B0604020202020204" pitchFamily="34" charset="0"/>
              <a:buChar char="•"/>
            </a:pPr>
            <a:r>
              <a:rPr lang="ru-RU" sz="1600" dirty="0">
                <a:solidFill>
                  <a:schemeClr val="bg1"/>
                </a:solidFill>
              </a:rPr>
              <a:t>Широкий диапазон регулировки перегрузки</a:t>
            </a:r>
            <a:endParaRPr lang="ru" sz="1600" dirty="0">
              <a:solidFill>
                <a:schemeClr val="bg1"/>
              </a:solidFill>
            </a:endParaRPr>
          </a:p>
          <a:p>
            <a:pPr marL="285750" indent="-285750" rtl="0">
              <a:buFont typeface="Arial" panose="020B0604020202020204" pitchFamily="34" charset="0"/>
              <a:buChar char="•"/>
            </a:pPr>
            <a:r>
              <a:rPr lang="ru" sz="1600" dirty="0">
                <a:solidFill>
                  <a:schemeClr val="bg1"/>
                </a:solidFill>
              </a:rPr>
              <a:t>Два класса защиты</a:t>
            </a:r>
          </a:p>
        </p:txBody>
      </p:sp>
      <p:sp>
        <p:nvSpPr>
          <p:cNvPr id="36" name="ZoneTexte 35">
            <a:extLst>
              <a:ext uri="{FF2B5EF4-FFF2-40B4-BE49-F238E27FC236}">
                <a16:creationId xmlns:a16="http://schemas.microsoft.com/office/drawing/2014/main" id="{06C607A3-20B0-41E6-92F2-6B7934780245}"/>
              </a:ext>
            </a:extLst>
          </p:cNvPr>
          <p:cNvSpPr txBox="1"/>
          <p:nvPr/>
        </p:nvSpPr>
        <p:spPr>
          <a:xfrm>
            <a:off x="-2" y="2089741"/>
            <a:ext cx="3031025" cy="958463"/>
          </a:xfrm>
          <a:prstGeom prst="rect">
            <a:avLst/>
          </a:prstGeom>
          <a:solidFill>
            <a:schemeClr val="accent2">
              <a:alpha val="75000"/>
            </a:schemeClr>
          </a:solidFill>
        </p:spPr>
        <p:txBody>
          <a:bodyPr wrap="square" tIns="144000" bIns="72000" rtlCol="0" anchor="t" anchorCtr="0">
            <a:noAutofit/>
          </a:bodyPr>
          <a:lstStyle/>
          <a:p>
            <a:pPr marL="285750" indent="-285750" rtl="0">
              <a:buFont typeface="Arial" panose="020B0604020202020204" pitchFamily="34" charset="0"/>
              <a:buChar char="•"/>
            </a:pPr>
            <a:endParaRPr lang="en-GB" sz="1600" dirty="0">
              <a:solidFill>
                <a:schemeClr val="bg1"/>
              </a:solidFill>
            </a:endParaRPr>
          </a:p>
        </p:txBody>
      </p:sp>
      <p:sp>
        <p:nvSpPr>
          <p:cNvPr id="23" name="ZoneTexte 22">
            <a:extLst>
              <a:ext uri="{FF2B5EF4-FFF2-40B4-BE49-F238E27FC236}">
                <a16:creationId xmlns:a16="http://schemas.microsoft.com/office/drawing/2014/main" id="{F63A1EE3-EF49-4682-BB42-272C66A9E1CD}"/>
              </a:ext>
            </a:extLst>
          </p:cNvPr>
          <p:cNvSpPr txBox="1"/>
          <p:nvPr/>
        </p:nvSpPr>
        <p:spPr>
          <a:xfrm>
            <a:off x="7101352" y="2089741"/>
            <a:ext cx="5090647" cy="958462"/>
          </a:xfrm>
          <a:prstGeom prst="rect">
            <a:avLst/>
          </a:prstGeom>
          <a:solidFill>
            <a:schemeClr val="bg2">
              <a:alpha val="75000"/>
            </a:schemeClr>
          </a:solidFill>
        </p:spPr>
        <p:txBody>
          <a:bodyPr wrap="square" tIns="144000" bIns="72000" rtlCol="0" anchor="t" anchorCtr="0">
            <a:noAutofit/>
          </a:bodyPr>
          <a:lstStyle/>
          <a:p>
            <a:pPr marL="285750" indent="-285750">
              <a:buFont typeface="Arial" panose="020B0604020202020204" pitchFamily="34" charset="0"/>
              <a:buChar char="•"/>
            </a:pPr>
            <a:r>
              <a:rPr lang="ru" sz="1600" dirty="0">
                <a:solidFill>
                  <a:schemeClr val="bg1"/>
                </a:solidFill>
              </a:rPr>
              <a:t>TeSys GV4 P + </a:t>
            </a:r>
            <a:r>
              <a:rPr lang="ru-RU" sz="1600" dirty="0">
                <a:solidFill>
                  <a:schemeClr val="bg1"/>
                </a:solidFill>
              </a:rPr>
              <a:t>Расширенные функции защиты</a:t>
            </a:r>
            <a:endParaRPr lang="ru" sz="1600" dirty="0">
              <a:solidFill>
                <a:schemeClr val="bg1"/>
              </a:solidFill>
            </a:endParaRPr>
          </a:p>
          <a:p>
            <a:pPr marL="285750" indent="-285750" rtl="0">
              <a:buFont typeface="Arial" panose="020B0604020202020204" pitchFamily="34" charset="0"/>
              <a:buChar char="•"/>
            </a:pPr>
            <a:r>
              <a:rPr lang="ru" sz="1600" dirty="0">
                <a:solidFill>
                  <a:schemeClr val="bg1"/>
                </a:solidFill>
              </a:rPr>
              <a:t>Дополнительный боковой модуль SDx для сигнализации и дифференциации неисправностей</a:t>
            </a:r>
            <a:endParaRPr lang="en-GB" sz="1600" dirty="0">
              <a:solidFill>
                <a:schemeClr val="bg1"/>
              </a:solidFill>
            </a:endParaRPr>
          </a:p>
        </p:txBody>
      </p:sp>
      <p:grpSp>
        <p:nvGrpSpPr>
          <p:cNvPr id="2" name="Groupe 1">
            <a:extLst>
              <a:ext uri="{FF2B5EF4-FFF2-40B4-BE49-F238E27FC236}">
                <a16:creationId xmlns:a16="http://schemas.microsoft.com/office/drawing/2014/main" id="{1FD79092-86FA-4960-B0EE-904E318AEAB3}"/>
              </a:ext>
            </a:extLst>
          </p:cNvPr>
          <p:cNvGrpSpPr/>
          <p:nvPr/>
        </p:nvGrpSpPr>
        <p:grpSpPr>
          <a:xfrm>
            <a:off x="8370218" y="5593014"/>
            <a:ext cx="2570304" cy="534702"/>
            <a:chOff x="7959649" y="1976322"/>
            <a:chExt cx="3461035" cy="720000"/>
          </a:xfrm>
        </p:grpSpPr>
        <p:pic>
          <p:nvPicPr>
            <p:cNvPr id="42" name="Image 41"/>
            <p:cNvPicPr>
              <a:picLocks noChangeAspect="1"/>
            </p:cNvPicPr>
            <p:nvPr/>
          </p:nvPicPr>
          <p:blipFill>
            <a:blip r:embed="rId3" cstate="email"/>
            <a:stretch>
              <a:fillRect/>
            </a:stretch>
          </p:blipFill>
          <p:spPr>
            <a:xfrm>
              <a:off x="7959649" y="1976322"/>
              <a:ext cx="720000" cy="720000"/>
            </a:xfrm>
            <a:prstGeom prst="rect">
              <a:avLst/>
            </a:prstGeom>
          </p:spPr>
        </p:pic>
        <p:pic>
          <p:nvPicPr>
            <p:cNvPr id="43" name="Image 42"/>
            <p:cNvPicPr>
              <a:picLocks noChangeAspect="1"/>
            </p:cNvPicPr>
            <p:nvPr/>
          </p:nvPicPr>
          <p:blipFill>
            <a:blip r:embed="rId4" cstate="email"/>
            <a:stretch>
              <a:fillRect/>
            </a:stretch>
          </p:blipFill>
          <p:spPr>
            <a:xfrm>
              <a:off x="8825327" y="1976322"/>
              <a:ext cx="863999" cy="720000"/>
            </a:xfrm>
            <a:prstGeom prst="rect">
              <a:avLst/>
            </a:prstGeom>
          </p:spPr>
        </p:pic>
        <p:pic>
          <p:nvPicPr>
            <p:cNvPr id="44" name="Image 43"/>
            <p:cNvPicPr>
              <a:picLocks noChangeAspect="1"/>
            </p:cNvPicPr>
            <p:nvPr/>
          </p:nvPicPr>
          <p:blipFill>
            <a:blip r:embed="rId5" cstate="email"/>
            <a:stretch>
              <a:fillRect/>
            </a:stretch>
          </p:blipFill>
          <p:spPr>
            <a:xfrm>
              <a:off x="10700684" y="1976322"/>
              <a:ext cx="720000" cy="720000"/>
            </a:xfrm>
            <a:prstGeom prst="rect">
              <a:avLst/>
            </a:prstGeom>
          </p:spPr>
        </p:pic>
        <p:pic>
          <p:nvPicPr>
            <p:cNvPr id="45" name="Image 44"/>
            <p:cNvPicPr>
              <a:picLocks noChangeAspect="1"/>
            </p:cNvPicPr>
            <p:nvPr/>
          </p:nvPicPr>
          <p:blipFill>
            <a:blip r:embed="rId6" cstate="email"/>
            <a:stretch>
              <a:fillRect/>
            </a:stretch>
          </p:blipFill>
          <p:spPr>
            <a:xfrm>
              <a:off x="9835005" y="1976322"/>
              <a:ext cx="720000" cy="720000"/>
            </a:xfrm>
            <a:prstGeom prst="rect">
              <a:avLst/>
            </a:prstGeom>
          </p:spPr>
        </p:pic>
      </p:grpSp>
      <p:grpSp>
        <p:nvGrpSpPr>
          <p:cNvPr id="14" name="Groupe 13">
            <a:extLst>
              <a:ext uri="{FF2B5EF4-FFF2-40B4-BE49-F238E27FC236}">
                <a16:creationId xmlns:a16="http://schemas.microsoft.com/office/drawing/2014/main" id="{2BBB5CDB-8A16-4CC4-BA34-33C1AB70AF35}"/>
              </a:ext>
            </a:extLst>
          </p:cNvPr>
          <p:cNvGrpSpPr/>
          <p:nvPr/>
        </p:nvGrpSpPr>
        <p:grpSpPr>
          <a:xfrm>
            <a:off x="3794586" y="5593014"/>
            <a:ext cx="2570304" cy="534702"/>
            <a:chOff x="3451509" y="1976322"/>
            <a:chExt cx="3461035" cy="720000"/>
          </a:xfrm>
        </p:grpSpPr>
        <p:pic>
          <p:nvPicPr>
            <p:cNvPr id="46" name="Image 45"/>
            <p:cNvPicPr>
              <a:picLocks noChangeAspect="1"/>
            </p:cNvPicPr>
            <p:nvPr/>
          </p:nvPicPr>
          <p:blipFill>
            <a:blip r:embed="rId3" cstate="email"/>
            <a:stretch>
              <a:fillRect/>
            </a:stretch>
          </p:blipFill>
          <p:spPr>
            <a:xfrm>
              <a:off x="3451509" y="1976322"/>
              <a:ext cx="720000" cy="720000"/>
            </a:xfrm>
            <a:prstGeom prst="rect">
              <a:avLst/>
            </a:prstGeom>
          </p:spPr>
        </p:pic>
        <p:pic>
          <p:nvPicPr>
            <p:cNvPr id="47" name="Image 46"/>
            <p:cNvPicPr>
              <a:picLocks noChangeAspect="1"/>
            </p:cNvPicPr>
            <p:nvPr/>
          </p:nvPicPr>
          <p:blipFill>
            <a:blip r:embed="rId4" cstate="email"/>
            <a:stretch>
              <a:fillRect/>
            </a:stretch>
          </p:blipFill>
          <p:spPr>
            <a:xfrm>
              <a:off x="4317188" y="1976322"/>
              <a:ext cx="863999" cy="720000"/>
            </a:xfrm>
            <a:prstGeom prst="rect">
              <a:avLst/>
            </a:prstGeom>
          </p:spPr>
        </p:pic>
        <p:pic>
          <p:nvPicPr>
            <p:cNvPr id="48" name="Image 47"/>
            <p:cNvPicPr>
              <a:picLocks noChangeAspect="1"/>
            </p:cNvPicPr>
            <p:nvPr/>
          </p:nvPicPr>
          <p:blipFill>
            <a:blip r:embed="rId5" cstate="email"/>
            <a:stretch>
              <a:fillRect/>
            </a:stretch>
          </p:blipFill>
          <p:spPr>
            <a:xfrm>
              <a:off x="6192544" y="1976322"/>
              <a:ext cx="720000" cy="720000"/>
            </a:xfrm>
            <a:prstGeom prst="rect">
              <a:avLst/>
            </a:prstGeom>
          </p:spPr>
        </p:pic>
        <p:pic>
          <p:nvPicPr>
            <p:cNvPr id="49" name="Image 48"/>
            <p:cNvPicPr>
              <a:picLocks noChangeAspect="1"/>
            </p:cNvPicPr>
            <p:nvPr/>
          </p:nvPicPr>
          <p:blipFill>
            <a:blip r:embed="rId6" cstate="email"/>
            <a:stretch>
              <a:fillRect/>
            </a:stretch>
          </p:blipFill>
          <p:spPr>
            <a:xfrm>
              <a:off x="5326866" y="1976322"/>
              <a:ext cx="720000" cy="720000"/>
            </a:xfrm>
            <a:prstGeom prst="rect">
              <a:avLst/>
            </a:prstGeom>
          </p:spPr>
        </p:pic>
      </p:grpSp>
      <p:grpSp>
        <p:nvGrpSpPr>
          <p:cNvPr id="15" name="Groupe 14">
            <a:extLst>
              <a:ext uri="{FF2B5EF4-FFF2-40B4-BE49-F238E27FC236}">
                <a16:creationId xmlns:a16="http://schemas.microsoft.com/office/drawing/2014/main" id="{9E2F49DD-8760-4340-A4AD-99E8F5FADA07}"/>
              </a:ext>
            </a:extLst>
          </p:cNvPr>
          <p:cNvGrpSpPr/>
          <p:nvPr/>
        </p:nvGrpSpPr>
        <p:grpSpPr>
          <a:xfrm>
            <a:off x="539139" y="5593014"/>
            <a:ext cx="1927416" cy="534702"/>
            <a:chOff x="264661" y="1976322"/>
            <a:chExt cx="2595356" cy="720000"/>
          </a:xfrm>
        </p:grpSpPr>
        <p:pic>
          <p:nvPicPr>
            <p:cNvPr id="50" name="Image 49"/>
            <p:cNvPicPr>
              <a:picLocks noChangeAspect="1"/>
            </p:cNvPicPr>
            <p:nvPr/>
          </p:nvPicPr>
          <p:blipFill>
            <a:blip r:embed="rId3" cstate="email"/>
            <a:stretch>
              <a:fillRect/>
            </a:stretch>
          </p:blipFill>
          <p:spPr>
            <a:xfrm>
              <a:off x="264661" y="1976322"/>
              <a:ext cx="720000" cy="720000"/>
            </a:xfrm>
            <a:prstGeom prst="rect">
              <a:avLst/>
            </a:prstGeom>
          </p:spPr>
        </p:pic>
        <p:pic>
          <p:nvPicPr>
            <p:cNvPr id="51" name="Image 50"/>
            <p:cNvPicPr>
              <a:picLocks noChangeAspect="1"/>
            </p:cNvPicPr>
            <p:nvPr/>
          </p:nvPicPr>
          <p:blipFill>
            <a:blip r:embed="rId4" cstate="email"/>
            <a:stretch>
              <a:fillRect/>
            </a:stretch>
          </p:blipFill>
          <p:spPr>
            <a:xfrm>
              <a:off x="1130340" y="1976322"/>
              <a:ext cx="863999" cy="720000"/>
            </a:xfrm>
            <a:prstGeom prst="rect">
              <a:avLst/>
            </a:prstGeom>
          </p:spPr>
        </p:pic>
        <p:pic>
          <p:nvPicPr>
            <p:cNvPr id="52" name="Image 51"/>
            <p:cNvPicPr>
              <a:picLocks noChangeAspect="1"/>
            </p:cNvPicPr>
            <p:nvPr/>
          </p:nvPicPr>
          <p:blipFill>
            <a:blip r:embed="rId6" cstate="email"/>
            <a:stretch>
              <a:fillRect/>
            </a:stretch>
          </p:blipFill>
          <p:spPr>
            <a:xfrm>
              <a:off x="2140017" y="1976322"/>
              <a:ext cx="720000" cy="720000"/>
            </a:xfrm>
            <a:prstGeom prst="rect">
              <a:avLst/>
            </a:prstGeom>
          </p:spPr>
        </p:pic>
      </p:grpSp>
      <p:pic>
        <p:nvPicPr>
          <p:cNvPr id="17" name="Image 16">
            <a:extLst>
              <a:ext uri="{FF2B5EF4-FFF2-40B4-BE49-F238E27FC236}">
                <a16:creationId xmlns:a16="http://schemas.microsoft.com/office/drawing/2014/main" id="{CE5D1E04-C164-4D23-AACB-A71838168C5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69313" y="3334062"/>
            <a:ext cx="1079758" cy="1765318"/>
          </a:xfrm>
          <a:prstGeom prst="rect">
            <a:avLst/>
          </a:prstGeom>
          <a:effectLst>
            <a:glow rad="63500">
              <a:schemeClr val="accent2">
                <a:satMod val="175000"/>
                <a:alpha val="40000"/>
              </a:schemeClr>
            </a:glow>
            <a:outerShdw blurRad="63500" sx="102000" sy="102000" algn="ctr" rotWithShape="0">
              <a:prstClr val="black">
                <a:alpha val="40000"/>
              </a:prstClr>
            </a:outerShdw>
          </a:effectLst>
        </p:spPr>
      </p:pic>
      <p:pic>
        <p:nvPicPr>
          <p:cNvPr id="18" name="Image 17">
            <a:extLst>
              <a:ext uri="{FF2B5EF4-FFF2-40B4-BE49-F238E27FC236}">
                <a16:creationId xmlns:a16="http://schemas.microsoft.com/office/drawing/2014/main" id="{A85120DF-C41B-4370-99FB-32EA7FC0236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39859" y="3334062"/>
            <a:ext cx="1079758" cy="1765320"/>
          </a:xfrm>
          <a:prstGeom prst="rect">
            <a:avLst/>
          </a:prstGeom>
          <a:effectLst>
            <a:glow rad="63500">
              <a:schemeClr val="accent2">
                <a:satMod val="175000"/>
                <a:alpha val="40000"/>
              </a:schemeClr>
            </a:glow>
            <a:outerShdw blurRad="63500" sx="102000" sy="102000" algn="ctr" rotWithShape="0">
              <a:prstClr val="black">
                <a:alpha val="40000"/>
              </a:prstClr>
            </a:outerShdw>
          </a:effectLst>
        </p:spPr>
      </p:pic>
      <p:pic>
        <p:nvPicPr>
          <p:cNvPr id="24" name="Picture 2">
            <a:extLst>
              <a:ext uri="{FF2B5EF4-FFF2-40B4-BE49-F238E27FC236}">
                <a16:creationId xmlns:a16="http://schemas.microsoft.com/office/drawing/2014/main" id="{3975E7F3-F9B0-4E8D-94F2-BF495BC27FF6}"/>
              </a:ext>
            </a:extLst>
          </p:cNvPr>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10644680" y="3654115"/>
            <a:ext cx="233528" cy="1378392"/>
          </a:xfrm>
          <a:prstGeom prst="rect">
            <a:avLst/>
          </a:prstGeom>
          <a:effectLst>
            <a:glow rad="63500">
              <a:schemeClr val="accent2">
                <a:satMod val="175000"/>
                <a:alpha val="40000"/>
              </a:schemeClr>
            </a:glow>
            <a:outerShdw blurRad="63500" sx="102000" sy="102000" algn="ctr" rotWithShape="0">
              <a:prstClr val="black">
                <a:alpha val="40000"/>
              </a:prstClr>
            </a:outerShdw>
          </a:effectLst>
        </p:spPr>
      </p:pic>
      <p:pic>
        <p:nvPicPr>
          <p:cNvPr id="25" name="Image 24">
            <a:extLst>
              <a:ext uri="{FF2B5EF4-FFF2-40B4-BE49-F238E27FC236}">
                <a16:creationId xmlns:a16="http://schemas.microsoft.com/office/drawing/2014/main" id="{27C4A11A-B94D-4072-8AB0-177D43CDDC2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658338" y="3333758"/>
            <a:ext cx="1079758" cy="1764176"/>
          </a:xfrm>
          <a:prstGeom prst="rect">
            <a:avLst/>
          </a:prstGeom>
          <a:effectLst>
            <a:glow rad="63500">
              <a:schemeClr val="accent2">
                <a:satMod val="175000"/>
                <a:alpha val="40000"/>
              </a:schemeClr>
            </a:glow>
            <a:outerShdw blurRad="63500" sx="102000" sy="102000" algn="ctr" rotWithShape="0">
              <a:prstClr val="black">
                <a:alpha val="40000"/>
              </a:prstClr>
            </a:outerShdw>
          </a:effectLst>
        </p:spPr>
      </p:pic>
      <p:grpSp>
        <p:nvGrpSpPr>
          <p:cNvPr id="28" name="Groupe 27">
            <a:extLst>
              <a:ext uri="{FF2B5EF4-FFF2-40B4-BE49-F238E27FC236}">
                <a16:creationId xmlns:a16="http://schemas.microsoft.com/office/drawing/2014/main" id="{A7B05E62-F99F-466D-88A4-7A847429124D}"/>
              </a:ext>
            </a:extLst>
          </p:cNvPr>
          <p:cNvGrpSpPr/>
          <p:nvPr/>
        </p:nvGrpSpPr>
        <p:grpSpPr>
          <a:xfrm>
            <a:off x="3005696" y="540001"/>
            <a:ext cx="4119910" cy="5735024"/>
            <a:chOff x="3005696" y="771877"/>
            <a:chExt cx="4119910" cy="5503148"/>
          </a:xfrm>
        </p:grpSpPr>
        <p:sp>
          <p:nvSpPr>
            <p:cNvPr id="30" name="Rectangle 29">
              <a:extLst>
                <a:ext uri="{FF2B5EF4-FFF2-40B4-BE49-F238E27FC236}">
                  <a16:creationId xmlns:a16="http://schemas.microsoft.com/office/drawing/2014/main" id="{D4797CDD-079F-465F-8526-D3C561357DB2}"/>
                </a:ext>
              </a:extLst>
            </p:cNvPr>
            <p:cNvSpPr/>
            <p:nvPr/>
          </p:nvSpPr>
          <p:spPr>
            <a:xfrm rot="5400000">
              <a:off x="288917" y="3488656"/>
              <a:ext cx="5481558" cy="4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dirty="0">
                <a:latin typeface="Arial Rounded MT Std Light" panose="020F0302020102020204" pitchFamily="34" charset="0"/>
              </a:endParaRPr>
            </a:p>
          </p:txBody>
        </p:sp>
        <p:sp>
          <p:nvSpPr>
            <p:cNvPr id="31" name="Rectangle 30">
              <a:extLst>
                <a:ext uri="{FF2B5EF4-FFF2-40B4-BE49-F238E27FC236}">
                  <a16:creationId xmlns:a16="http://schemas.microsoft.com/office/drawing/2014/main" id="{1361DCD8-7C24-4BED-9BB6-E5181E2203FD}"/>
                </a:ext>
              </a:extLst>
            </p:cNvPr>
            <p:cNvSpPr/>
            <p:nvPr/>
          </p:nvSpPr>
          <p:spPr>
            <a:xfrm rot="5400000">
              <a:off x="4351173" y="3500591"/>
              <a:ext cx="5503148" cy="4571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dirty="0">
                <a:latin typeface="Arial Rounded MT Std Light" panose="020F0302020102020204" pitchFamily="34" charset="0"/>
              </a:endParaRPr>
            </a:p>
          </p:txBody>
        </p:sp>
      </p:grpSp>
      <p:sp>
        <p:nvSpPr>
          <p:cNvPr id="7" name="Rectangle 6">
            <a:extLst>
              <a:ext uri="{FF2B5EF4-FFF2-40B4-BE49-F238E27FC236}">
                <a16:creationId xmlns:a16="http://schemas.microsoft.com/office/drawing/2014/main" id="{FD865288-172C-43C0-A6AA-E5AF4DB1DF62}"/>
              </a:ext>
            </a:extLst>
          </p:cNvPr>
          <p:cNvSpPr/>
          <p:nvPr/>
        </p:nvSpPr>
        <p:spPr>
          <a:xfrm>
            <a:off x="8" y="6228225"/>
            <a:ext cx="12193200"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rtl="0">
              <a:defRPr/>
            </a:pPr>
            <a:endParaRPr lang="en-US" sz="2400" kern="0" dirty="0">
              <a:solidFill>
                <a:sysClr val="windowText" lastClr="000000"/>
              </a:solidFill>
            </a:endParaRPr>
          </a:p>
        </p:txBody>
      </p:sp>
    </p:spTree>
    <p:extLst>
      <p:ext uri="{BB962C8B-B14F-4D97-AF65-F5344CB8AC3E}">
        <p14:creationId xmlns:p14="http://schemas.microsoft.com/office/powerpoint/2010/main" val="301569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hidden="1">
            <a:extLst>
              <a:ext uri="{FF2B5EF4-FFF2-40B4-BE49-F238E27FC236}">
                <a16:creationId xmlns:a16="http://schemas.microsoft.com/office/drawing/2014/main" id="{2DFB6A87-BA65-4537-B30D-917B55C58DD5}"/>
              </a:ext>
            </a:extLst>
          </p:cNvPr>
          <p:cNvSpPr txBox="1"/>
          <p:nvPr/>
        </p:nvSpPr>
        <p:spPr>
          <a:xfrm>
            <a:off x="6528816" y="-1"/>
            <a:ext cx="2779776" cy="4216270"/>
          </a:xfrm>
          <a:prstGeom prst="rect">
            <a:avLst/>
          </a:prstGeom>
          <a:solidFill>
            <a:schemeClr val="tx2">
              <a:alpha val="50000"/>
            </a:schemeClr>
          </a:solidFill>
        </p:spPr>
        <p:txBody>
          <a:bodyPr wrap="square" tIns="792000" rtlCol="0" anchor="t" anchorCtr="0">
            <a:noAutofit/>
          </a:bodyPr>
          <a:lstStyle/>
          <a:p>
            <a:pPr algn="ctr" rtl="0"/>
            <a:endParaRPr lang="en-US" sz="2000" dirty="0">
              <a:solidFill>
                <a:schemeClr val="bg1"/>
              </a:solidFill>
              <a:latin typeface="Arial Rounded MT Std Light" panose="020F0302020102020204" pitchFamily="34" charset="0"/>
            </a:endParaRPr>
          </a:p>
        </p:txBody>
      </p:sp>
      <p:sp>
        <p:nvSpPr>
          <p:cNvPr id="36" name="ZoneTexte 35">
            <a:extLst>
              <a:ext uri="{FF2B5EF4-FFF2-40B4-BE49-F238E27FC236}">
                <a16:creationId xmlns:a16="http://schemas.microsoft.com/office/drawing/2014/main" id="{0F07372A-2CBF-45B2-AF78-D5A862545956}"/>
              </a:ext>
            </a:extLst>
          </p:cNvPr>
          <p:cNvSpPr txBox="1"/>
          <p:nvPr/>
        </p:nvSpPr>
        <p:spPr>
          <a:xfrm>
            <a:off x="3992880" y="1645236"/>
            <a:ext cx="7967887" cy="2558684"/>
          </a:xfrm>
          <a:prstGeom prst="rect">
            <a:avLst/>
          </a:prstGeom>
          <a:solidFill>
            <a:schemeClr val="bg1">
              <a:alpha val="88000"/>
            </a:schemeClr>
          </a:solidFill>
        </p:spPr>
        <p:txBody>
          <a:bodyPr wrap="square" tIns="792000" rtlCol="0" anchor="t" anchorCtr="0">
            <a:noAutofit/>
          </a:bodyPr>
          <a:lstStyle/>
          <a:p>
            <a:pPr algn="ctr" rtl="0"/>
            <a:endParaRPr lang="en-US" sz="2000" dirty="0">
              <a:solidFill>
                <a:schemeClr val="bg1"/>
              </a:solidFill>
              <a:latin typeface="Arial Rounded MT Std Light" panose="020F0302020102020204" pitchFamily="34" charset="0"/>
            </a:endParaRPr>
          </a:p>
        </p:txBody>
      </p:sp>
      <p:sp>
        <p:nvSpPr>
          <p:cNvPr id="32" name="ZoneTexte 31" hidden="1">
            <a:extLst>
              <a:ext uri="{FF2B5EF4-FFF2-40B4-BE49-F238E27FC236}">
                <a16:creationId xmlns:a16="http://schemas.microsoft.com/office/drawing/2014/main" id="{F67168D9-E5B4-4616-9BA5-18F53078971C}"/>
              </a:ext>
            </a:extLst>
          </p:cNvPr>
          <p:cNvSpPr txBox="1"/>
          <p:nvPr/>
        </p:nvSpPr>
        <p:spPr>
          <a:xfrm>
            <a:off x="6528816" y="6574485"/>
            <a:ext cx="2779776" cy="283514"/>
          </a:xfrm>
          <a:prstGeom prst="rect">
            <a:avLst/>
          </a:prstGeom>
          <a:solidFill>
            <a:schemeClr val="tx2">
              <a:alpha val="50000"/>
            </a:schemeClr>
          </a:solidFill>
        </p:spPr>
        <p:txBody>
          <a:bodyPr wrap="square" tIns="792000" rtlCol="0" anchor="t" anchorCtr="0">
            <a:noAutofit/>
          </a:bodyPr>
          <a:lstStyle/>
          <a:p>
            <a:pPr algn="ctr" rtl="0"/>
            <a:endParaRPr lang="en-US" sz="2000" dirty="0">
              <a:solidFill>
                <a:schemeClr val="bg1"/>
              </a:solidFill>
              <a:latin typeface="Arial Rounded MT Std Light" panose="020F0302020102020204" pitchFamily="34" charset="0"/>
            </a:endParaRPr>
          </a:p>
        </p:txBody>
      </p:sp>
      <p:sp>
        <p:nvSpPr>
          <p:cNvPr id="23" name="Rounded Rectangle 22"/>
          <p:cNvSpPr/>
          <p:nvPr/>
        </p:nvSpPr>
        <p:spPr>
          <a:xfrm>
            <a:off x="354840" y="6225634"/>
            <a:ext cx="11580281" cy="320352"/>
          </a:xfrm>
          <a:prstGeom prst="roundRect">
            <a:avLst>
              <a:gd name="adj" fmla="val 50000"/>
            </a:avLst>
          </a:prstGeom>
          <a:solidFill>
            <a:srgbClr val="36C746">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18" name="Rounded Rectangle 17"/>
          <p:cNvSpPr/>
          <p:nvPr/>
        </p:nvSpPr>
        <p:spPr>
          <a:xfrm>
            <a:off x="354840" y="4648339"/>
            <a:ext cx="11580281" cy="320352"/>
          </a:xfrm>
          <a:prstGeom prst="roundRect">
            <a:avLst>
              <a:gd name="adj" fmla="val 5000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19" name="Rounded Rectangle 18"/>
          <p:cNvSpPr/>
          <p:nvPr/>
        </p:nvSpPr>
        <p:spPr>
          <a:xfrm>
            <a:off x="354840" y="5037338"/>
            <a:ext cx="11580281" cy="320352"/>
          </a:xfrm>
          <a:prstGeom prst="roundRect">
            <a:avLst>
              <a:gd name="adj" fmla="val 5000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0" name="Rounded Rectangle 19"/>
          <p:cNvSpPr/>
          <p:nvPr/>
        </p:nvSpPr>
        <p:spPr>
          <a:xfrm>
            <a:off x="354840" y="5433963"/>
            <a:ext cx="11580281" cy="320352"/>
          </a:xfrm>
          <a:prstGeom prst="roundRect">
            <a:avLst>
              <a:gd name="adj" fmla="val 50000"/>
            </a:avLst>
          </a:prstGeom>
          <a:solidFill>
            <a:srgbClr val="36C746">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1" name="Rounded Rectangle 20"/>
          <p:cNvSpPr/>
          <p:nvPr/>
        </p:nvSpPr>
        <p:spPr>
          <a:xfrm>
            <a:off x="354840" y="5834147"/>
            <a:ext cx="11580281" cy="320352"/>
          </a:xfrm>
          <a:prstGeom prst="roundRect">
            <a:avLst>
              <a:gd name="adj" fmla="val 50000"/>
            </a:avLst>
          </a:prstGeom>
          <a:solidFill>
            <a:srgbClr val="36C746">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17" name="Rounded Rectangle 16"/>
          <p:cNvSpPr/>
          <p:nvPr/>
        </p:nvSpPr>
        <p:spPr>
          <a:xfrm>
            <a:off x="354840" y="4251714"/>
            <a:ext cx="11580281" cy="320352"/>
          </a:xfrm>
          <a:prstGeom prst="roundRect">
            <a:avLst>
              <a:gd name="adj" fmla="val 50000"/>
            </a:avLst>
          </a:prstGeom>
          <a:solidFill>
            <a:schemeClr val="accent6">
              <a:alpha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 name="Titre 2"/>
          <p:cNvSpPr>
            <a:spLocks noGrp="1"/>
          </p:cNvSpPr>
          <p:nvPr>
            <p:ph type="title"/>
          </p:nvPr>
        </p:nvSpPr>
        <p:spPr/>
        <p:txBody>
          <a:bodyPr rtlCol="0"/>
          <a:lstStyle/>
          <a:p>
            <a:pPr rtl="0"/>
            <a:r>
              <a:rPr lang="ru"/>
              <a:t>Версии</a:t>
            </a:r>
          </a:p>
        </p:txBody>
      </p:sp>
      <p:sp>
        <p:nvSpPr>
          <p:cNvPr id="7" name="Footer Placeholder 6"/>
          <p:cNvSpPr>
            <a:spLocks noGrp="1"/>
          </p:cNvSpPr>
          <p:nvPr>
            <p:ph type="ftr" sz="quarter" idx="11"/>
          </p:nvPr>
        </p:nvSpPr>
        <p:spPr/>
        <p:txBody>
          <a:bodyPr rtlCol="0"/>
          <a:lstStyle/>
          <a:p>
            <a:pPr rtl="0"/>
            <a:r>
              <a:rPr lang="ru"/>
              <a:t>Конфиденциальная собственность компании Schneider Electric |</a:t>
            </a:r>
            <a:endParaRPr lang="en-US" dirty="0"/>
          </a:p>
        </p:txBody>
      </p:sp>
      <p:sp>
        <p:nvSpPr>
          <p:cNvPr id="6" name="Slide Number Placeholder 5"/>
          <p:cNvSpPr>
            <a:spLocks noGrp="1"/>
          </p:cNvSpPr>
          <p:nvPr>
            <p:ph type="sldNum" sz="quarter" idx="12"/>
          </p:nvPr>
        </p:nvSpPr>
        <p:spPr/>
        <p:txBody>
          <a:bodyPr rtlCol="0"/>
          <a:lstStyle/>
          <a:p>
            <a:pPr rtl="0"/>
            <a:fld id="{5A9C12DC-491F-9444-86A2-13AC5C62A2FC}" type="slidenum">
              <a:rPr lang="en-US" smtClean="0"/>
              <a:pPr/>
              <a:t>6</a:t>
            </a:fld>
            <a:endParaRPr lang="en-US" dirty="0"/>
          </a:p>
        </p:txBody>
      </p:sp>
      <p:sp>
        <p:nvSpPr>
          <p:cNvPr id="15" name="Text Placeholder 14"/>
          <p:cNvSpPr>
            <a:spLocks noGrp="1"/>
          </p:cNvSpPr>
          <p:nvPr>
            <p:ph type="body" sz="quarter" idx="4294967295"/>
          </p:nvPr>
        </p:nvSpPr>
        <p:spPr>
          <a:xfrm>
            <a:off x="4438100" y="839300"/>
            <a:ext cx="4890412" cy="424732"/>
          </a:xfrm>
        </p:spPr>
        <p:txBody>
          <a:bodyPr wrap="square" rtlCol="0">
            <a:spAutoFit/>
          </a:bodyPr>
          <a:lstStyle/>
          <a:p>
            <a:pPr rtl="0"/>
            <a:r>
              <a:rPr lang="ru" sz="2400" dirty="0">
                <a:solidFill>
                  <a:schemeClr val="bg2"/>
                </a:solidFill>
              </a:rPr>
              <a:t>Доступно по всему миру</a:t>
            </a:r>
          </a:p>
        </p:txBody>
      </p:sp>
      <p:graphicFrame>
        <p:nvGraphicFramePr>
          <p:cNvPr id="16" name="Table 15"/>
          <p:cNvGraphicFramePr>
            <a:graphicFrameLocks noGrp="1"/>
          </p:cNvGraphicFramePr>
          <p:nvPr>
            <p:extLst>
              <p:ext uri="{D42A27DB-BD31-4B8C-83A1-F6EECF244321}">
                <p14:modId xmlns:p14="http://schemas.microsoft.com/office/powerpoint/2010/main" val="948062968"/>
              </p:ext>
            </p:extLst>
          </p:nvPr>
        </p:nvGraphicFramePr>
        <p:xfrm>
          <a:off x="336551" y="4216269"/>
          <a:ext cx="11624216" cy="2404092"/>
        </p:xfrm>
        <a:graphic>
          <a:graphicData uri="http://schemas.openxmlformats.org/drawingml/2006/table">
            <a:tbl>
              <a:tblPr firstRow="1" bandRow="1">
                <a:tableStyleId>{5C22544A-7EE6-4342-B048-85BDC9FD1C3A}</a:tableStyleId>
              </a:tblPr>
              <a:tblGrid>
                <a:gridCol w="3656609">
                  <a:extLst>
                    <a:ext uri="{9D8B030D-6E8A-4147-A177-3AD203B41FA5}">
                      <a16:colId xmlns:a16="http://schemas.microsoft.com/office/drawing/2014/main" val="20000"/>
                    </a:ext>
                  </a:extLst>
                </a:gridCol>
                <a:gridCol w="2538260">
                  <a:extLst>
                    <a:ext uri="{9D8B030D-6E8A-4147-A177-3AD203B41FA5}">
                      <a16:colId xmlns:a16="http://schemas.microsoft.com/office/drawing/2014/main" val="20001"/>
                    </a:ext>
                  </a:extLst>
                </a:gridCol>
                <a:gridCol w="2774767">
                  <a:extLst>
                    <a:ext uri="{9D8B030D-6E8A-4147-A177-3AD203B41FA5}">
                      <a16:colId xmlns:a16="http://schemas.microsoft.com/office/drawing/2014/main" val="20002"/>
                    </a:ext>
                  </a:extLst>
                </a:gridCol>
                <a:gridCol w="2654580">
                  <a:extLst>
                    <a:ext uri="{9D8B030D-6E8A-4147-A177-3AD203B41FA5}">
                      <a16:colId xmlns:a16="http://schemas.microsoft.com/office/drawing/2014/main" val="20003"/>
                    </a:ext>
                  </a:extLst>
                </a:gridCol>
              </a:tblGrid>
              <a:tr h="393036">
                <a:tc>
                  <a:txBody>
                    <a:bodyPr/>
                    <a:lstStyle/>
                    <a:p>
                      <a:pPr rtl="0"/>
                      <a:endParaRPr lang="en-US" sz="1200" b="0" dirty="0">
                        <a:solidFill>
                          <a:schemeClr val="bg1"/>
                        </a:solidFill>
                      </a:endParaRPr>
                    </a:p>
                  </a:txBody>
                  <a:tcPr marL="121920" marR="0" marT="36576" marB="3657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ru" sz="1200" b="1">
                          <a:solidFill>
                            <a:srgbClr val="FFFFFF"/>
                          </a:solidFill>
                        </a:rPr>
                        <a:t>GV4 L</a:t>
                      </a:r>
                      <a:endParaRPr lang="en-US" sz="1200" b="1" dirty="0">
                        <a:solidFill>
                          <a:srgbClr val="FFFFFF"/>
                        </a:solidFill>
                      </a:endParaRPr>
                    </a:p>
                  </a:txBody>
                  <a:tcPr marL="121920" marR="121920" marT="36576" marB="3657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ru" sz="1200" b="1">
                          <a:solidFill>
                            <a:srgbClr val="FFFFFF"/>
                          </a:solidFill>
                        </a:rPr>
                        <a:t>GV4 P</a:t>
                      </a:r>
                    </a:p>
                  </a:txBody>
                  <a:tcPr marL="121920" marR="121920" marT="36576" marB="3657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ru" sz="1200" b="1">
                          <a:solidFill>
                            <a:srgbClr val="FFFFFF"/>
                          </a:solidFill>
                        </a:rPr>
                        <a:t>GV4 PEM</a:t>
                      </a:r>
                    </a:p>
                  </a:txBody>
                  <a:tcPr marL="121920" marR="121920" marT="36576" marB="3657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3036">
                <a:tc>
                  <a:txBody>
                    <a:bodyPr/>
                    <a:lstStyle/>
                    <a:p>
                      <a:pPr rtl="0"/>
                      <a:r>
                        <a:rPr lang="ru" sz="1200" b="0" dirty="0">
                          <a:solidFill>
                            <a:schemeClr val="bg1"/>
                          </a:solidFill>
                        </a:rPr>
                        <a:t>8 </a:t>
                      </a:r>
                      <a:r>
                        <a:rPr lang="ru-RU" sz="1200" b="0" dirty="0" err="1">
                          <a:solidFill>
                            <a:schemeClr val="bg1"/>
                          </a:solidFill>
                        </a:rPr>
                        <a:t>типоисполнений</a:t>
                      </a:r>
                      <a:r>
                        <a:rPr lang="ru-RU" sz="1200" b="0" dirty="0">
                          <a:solidFill>
                            <a:schemeClr val="bg1"/>
                          </a:solidFill>
                        </a:rPr>
                        <a:t> по номинальному току </a:t>
                      </a:r>
                      <a:br>
                        <a:rPr lang="ru-RU" sz="1200" b="0" dirty="0">
                          <a:solidFill>
                            <a:schemeClr val="bg1"/>
                          </a:solidFill>
                        </a:rPr>
                      </a:br>
                      <a:r>
                        <a:rPr lang="ru" sz="1200" b="0" dirty="0">
                          <a:solidFill>
                            <a:schemeClr val="bg1"/>
                          </a:solidFill>
                        </a:rPr>
                        <a:t>(с настройкой от 0,4 до 1)</a:t>
                      </a:r>
                      <a:endParaRPr lang="en-US" sz="1200" b="0" dirty="0">
                        <a:solidFill>
                          <a:schemeClr val="bg1"/>
                        </a:solidFill>
                      </a:endParaRPr>
                    </a:p>
                  </a:txBody>
                  <a:tcPr marL="121920" marR="0" marT="36576" marB="3657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rtl="0"/>
                      <a:r>
                        <a:rPr lang="ru" sz="1200" b="0" dirty="0">
                          <a:solidFill>
                            <a:srgbClr val="FFFFFF"/>
                          </a:solidFill>
                        </a:rPr>
                        <a:t>2 – 3,5 – 7 – 12,5 – 25 – 50 – 80 – 115 A</a:t>
                      </a:r>
                    </a:p>
                  </a:txBody>
                  <a:tcPr marL="121920" marR="121920" marT="36576" marB="3657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rtl="0"/>
                      <a:endParaRPr lang="en-US"/>
                    </a:p>
                  </a:txBody>
                  <a:tcPr/>
                </a:tc>
                <a:tc hMerge="1">
                  <a:txBody>
                    <a:bodyPr/>
                    <a:lstStyle/>
                    <a:p>
                      <a:pPr rtl="0"/>
                      <a:endParaRPr lang="en-US"/>
                    </a:p>
                  </a:txBody>
                  <a:tcPr/>
                </a:tc>
                <a:extLst>
                  <a:ext uri="{0D108BD9-81ED-4DB2-BD59-A6C34878D82A}">
                    <a16:rowId xmlns:a16="http://schemas.microsoft.com/office/drawing/2014/main" val="10001"/>
                  </a:ext>
                </a:extLst>
              </a:tr>
              <a:tr h="393036">
                <a:tc>
                  <a:txBody>
                    <a:bodyPr/>
                    <a:lstStyle/>
                    <a:p>
                      <a:pPr rtl="0"/>
                      <a:r>
                        <a:rPr lang="ru" sz="1200" b="0" dirty="0">
                          <a:solidFill>
                            <a:schemeClr val="bg1"/>
                          </a:solidFill>
                        </a:rPr>
                        <a:t>3 варианта отключающей способности (IEC)</a:t>
                      </a:r>
                    </a:p>
                  </a:txBody>
                  <a:tcPr marL="121920" marR="0" marT="36576" marB="3657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rtl="0"/>
                      <a:r>
                        <a:rPr lang="ru" sz="1200" b="0" dirty="0">
                          <a:solidFill>
                            <a:srgbClr val="FFFFFF"/>
                          </a:solidFill>
                        </a:rPr>
                        <a:t>25 кА 50 кА 100 кА</a:t>
                      </a:r>
                    </a:p>
                  </a:txBody>
                  <a:tcPr marL="121920" marR="121920" marT="36576" marB="3657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a:endParaRPr lang="en-US" sz="1200" b="0" dirty="0">
                        <a:solidFill>
                          <a:srgbClr val="FFFFFF"/>
                        </a:solidFill>
                      </a:endParaRPr>
                    </a:p>
                  </a:txBody>
                  <a:tcPr marT="27432" marB="27432" anchor="ctr">
                    <a:lnL w="12700" cmpd="sng">
                      <a:noFill/>
                    </a:lnL>
                    <a:lnR w="12700" cmpd="sng">
                      <a:noFill/>
                    </a:lnR>
                    <a:lnT w="6350" cap="flat" cmpd="sng" algn="ctr">
                      <a:solidFill>
                        <a:srgbClr val="626469"/>
                      </a:solidFill>
                      <a:prstDash val="solid"/>
                      <a:round/>
                      <a:headEnd type="none" w="med" len="med"/>
                      <a:tailEnd type="none" w="med" len="med"/>
                    </a:lnT>
                    <a:lnB w="6350" cap="flat" cmpd="sng" algn="ctr">
                      <a:solidFill>
                        <a:srgbClr val="62646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a:endParaRPr lang="en-US" sz="1200" b="0" dirty="0">
                        <a:solidFill>
                          <a:srgbClr val="FFFFFF"/>
                        </a:solidFill>
                      </a:endParaRPr>
                    </a:p>
                  </a:txBody>
                  <a:tcPr marT="27432" marB="27432" anchor="ctr">
                    <a:lnL w="12700" cmpd="sng">
                      <a:noFill/>
                    </a:lnL>
                    <a:lnR w="12700" cmpd="sng">
                      <a:noFill/>
                    </a:lnR>
                    <a:lnT w="6350" cap="flat" cmpd="sng" algn="ctr">
                      <a:solidFill>
                        <a:srgbClr val="626469"/>
                      </a:solidFill>
                      <a:prstDash val="solid"/>
                      <a:round/>
                      <a:headEnd type="none" w="med" len="med"/>
                      <a:tailEnd type="none" w="med" len="med"/>
                    </a:lnT>
                    <a:lnB w="6350" cap="flat" cmpd="sng" algn="ctr">
                      <a:solidFill>
                        <a:srgbClr val="6264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3036">
                <a:tc>
                  <a:txBody>
                    <a:bodyPr/>
                    <a:lstStyle/>
                    <a:p>
                      <a:pPr rtl="0"/>
                      <a:r>
                        <a:rPr lang="ru" sz="1200" b="0">
                          <a:solidFill>
                            <a:schemeClr val="bg1"/>
                          </a:solidFill>
                        </a:rPr>
                        <a:t>Магнитная защита от короткого замыкания</a:t>
                      </a:r>
                      <a:endParaRPr lang="en-US" sz="1200" b="0" dirty="0">
                        <a:solidFill>
                          <a:schemeClr val="bg1"/>
                        </a:solidFill>
                      </a:endParaRPr>
                    </a:p>
                  </a:txBody>
                  <a:tcPr marL="121920" marR="0" marT="36576" marB="3657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ru" sz="1200" b="0">
                          <a:solidFill>
                            <a:srgbClr val="FFFFFF"/>
                          </a:solidFill>
                        </a:rPr>
                        <a:t>x</a:t>
                      </a:r>
                    </a:p>
                  </a:txBody>
                  <a:tcPr marL="121920" marR="121920" marT="36576" marB="3657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ru" sz="1200" b="0">
                          <a:solidFill>
                            <a:srgbClr val="FFFFFF"/>
                          </a:solidFill>
                        </a:rPr>
                        <a:t>x</a:t>
                      </a:r>
                    </a:p>
                  </a:txBody>
                  <a:tcPr marL="121920" marR="121920" marT="36576" marB="3657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ru" sz="1200" b="0">
                          <a:solidFill>
                            <a:srgbClr val="FFFFFF"/>
                          </a:solidFill>
                        </a:rPr>
                        <a:t>x</a:t>
                      </a:r>
                    </a:p>
                  </a:txBody>
                  <a:tcPr marL="121920" marR="121920" marT="36576" marB="3657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3036">
                <a:tc>
                  <a:txBody>
                    <a:bodyPr/>
                    <a:lstStyle/>
                    <a:p>
                      <a:pPr rtl="0"/>
                      <a:r>
                        <a:rPr lang="ru" sz="1200" b="0">
                          <a:solidFill>
                            <a:schemeClr val="bg1"/>
                          </a:solidFill>
                        </a:rPr>
                        <a:t>Электронная защита от перегрузки</a:t>
                      </a:r>
                    </a:p>
                  </a:txBody>
                  <a:tcPr marL="121920" marR="0" marT="36576" marB="3657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200" b="0" dirty="0">
                        <a:solidFill>
                          <a:srgbClr val="FFFFFF"/>
                        </a:solidFill>
                      </a:endParaRPr>
                    </a:p>
                  </a:txBody>
                  <a:tcPr marL="121920" marR="121920" marT="36576" marB="3657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ru" sz="1200" b="0">
                          <a:solidFill>
                            <a:srgbClr val="FFFFFF"/>
                          </a:solidFill>
                        </a:rPr>
                        <a:t>x</a:t>
                      </a:r>
                    </a:p>
                  </a:txBody>
                  <a:tcPr marL="121920" marR="121920" marT="36576" marB="3657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ru" sz="1200" b="0">
                          <a:solidFill>
                            <a:srgbClr val="FFFFFF"/>
                          </a:solidFill>
                        </a:rPr>
                        <a:t>x</a:t>
                      </a:r>
                    </a:p>
                  </a:txBody>
                  <a:tcPr marL="121920" marR="121920" marT="36576" marB="3657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3036">
                <a:tc>
                  <a:txBody>
                    <a:bodyPr/>
                    <a:lstStyle/>
                    <a:p>
                      <a:pPr rtl="0"/>
                      <a:r>
                        <a:rPr lang="ru" sz="1200" kern="1200">
                          <a:solidFill>
                            <a:schemeClr val="bg1"/>
                          </a:solidFill>
                          <a:effectLst/>
                          <a:latin typeface="+mn-lt"/>
                          <a:ea typeface="+mn-ea"/>
                          <a:cs typeface="+mn-cs"/>
                        </a:rPr>
                        <a:t>Расширенные функции и защита</a:t>
                      </a:r>
                      <a:endParaRPr lang="en-US" sz="1200" b="0" dirty="0">
                        <a:solidFill>
                          <a:schemeClr val="bg1"/>
                        </a:solidFill>
                      </a:endParaRPr>
                    </a:p>
                  </a:txBody>
                  <a:tcPr marL="121920" marR="0" marT="36576" marB="3657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200" b="0" dirty="0">
                        <a:solidFill>
                          <a:schemeClr val="bg1"/>
                        </a:solidFill>
                      </a:endParaRPr>
                    </a:p>
                  </a:txBody>
                  <a:tcPr marL="121920" marR="121920" marT="36576" marB="3657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US" sz="1200">
                        <a:solidFill>
                          <a:schemeClr val="bg1"/>
                        </a:solidFill>
                      </a:endParaRPr>
                    </a:p>
                  </a:txBody>
                  <a:tcPr marL="121920" marR="121920" marT="36576" marB="3657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ru" sz="1200" dirty="0">
                          <a:solidFill>
                            <a:schemeClr val="bg1"/>
                          </a:solidFill>
                        </a:rPr>
                        <a:t>x</a:t>
                      </a:r>
                    </a:p>
                  </a:txBody>
                  <a:tcPr marL="121920" marR="121920" marT="36576" marB="3657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pic>
        <p:nvPicPr>
          <p:cNvPr id="26" name="Image 25">
            <a:extLst>
              <a:ext uri="{FF2B5EF4-FFF2-40B4-BE49-F238E27FC236}">
                <a16:creationId xmlns:a16="http://schemas.microsoft.com/office/drawing/2014/main" id="{CE5D1E04-C164-4D23-AACB-A71838168C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5999" y="1927585"/>
            <a:ext cx="1334537" cy="2181862"/>
          </a:xfrm>
          <a:prstGeom prst="rect">
            <a:avLst/>
          </a:prstGeom>
          <a:effectLst>
            <a:glow rad="63500">
              <a:schemeClr val="accent2">
                <a:satMod val="175000"/>
                <a:alpha val="40000"/>
              </a:schemeClr>
            </a:glow>
            <a:outerShdw blurRad="63500" sx="102000" sy="102000" algn="ctr" rotWithShape="0">
              <a:prstClr val="black">
                <a:alpha val="40000"/>
              </a:prstClr>
            </a:outerShdw>
          </a:effectLst>
        </p:spPr>
      </p:pic>
      <p:pic>
        <p:nvPicPr>
          <p:cNvPr id="27" name="Image 26">
            <a:extLst>
              <a:ext uri="{FF2B5EF4-FFF2-40B4-BE49-F238E27FC236}">
                <a16:creationId xmlns:a16="http://schemas.microsoft.com/office/drawing/2014/main" id="{A85120DF-C41B-4370-99FB-32EA7FC023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442" y="1927585"/>
            <a:ext cx="1334537" cy="2181862"/>
          </a:xfrm>
          <a:prstGeom prst="rect">
            <a:avLst/>
          </a:prstGeom>
          <a:effectLst>
            <a:glow rad="63500">
              <a:schemeClr val="accent2">
                <a:satMod val="175000"/>
                <a:alpha val="40000"/>
              </a:schemeClr>
            </a:glow>
            <a:outerShdw blurRad="63500" sx="102000" sy="102000" algn="ctr" rotWithShape="0">
              <a:prstClr val="black">
                <a:alpha val="40000"/>
              </a:prstClr>
            </a:outerShdw>
          </a:effectLst>
        </p:spPr>
      </p:pic>
      <p:pic>
        <p:nvPicPr>
          <p:cNvPr id="28" name="Image 27">
            <a:extLst>
              <a:ext uri="{FF2B5EF4-FFF2-40B4-BE49-F238E27FC236}">
                <a16:creationId xmlns:a16="http://schemas.microsoft.com/office/drawing/2014/main" id="{27C4A11A-B94D-4072-8AB0-177D43CDDC2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97927" y="1927585"/>
            <a:ext cx="1334537" cy="2180450"/>
          </a:xfrm>
          <a:prstGeom prst="rect">
            <a:avLst/>
          </a:prstGeom>
          <a:effectLst>
            <a:glow rad="63500">
              <a:schemeClr val="accent2">
                <a:satMod val="175000"/>
                <a:alpha val="40000"/>
              </a:schemeClr>
            </a:glow>
            <a:outerShdw blurRad="63500" sx="102000" sy="102000" algn="ctr" rotWithShape="0">
              <a:prstClr val="black">
                <a:alpha val="40000"/>
              </a:prstClr>
            </a:outerShdw>
          </a:effectLst>
        </p:spPr>
      </p:pic>
      <p:grpSp>
        <p:nvGrpSpPr>
          <p:cNvPr id="2" name="Groupe 1">
            <a:extLst>
              <a:ext uri="{FF2B5EF4-FFF2-40B4-BE49-F238E27FC236}">
                <a16:creationId xmlns:a16="http://schemas.microsoft.com/office/drawing/2014/main" id="{20221E0E-D92B-41F3-85D5-7A45A5A0ABEE}"/>
              </a:ext>
            </a:extLst>
          </p:cNvPr>
          <p:cNvGrpSpPr/>
          <p:nvPr/>
        </p:nvGrpSpPr>
        <p:grpSpPr>
          <a:xfrm>
            <a:off x="6504634" y="1645236"/>
            <a:ext cx="2823878" cy="2571033"/>
            <a:chOff x="6504634" y="538197"/>
            <a:chExt cx="2823878" cy="6144105"/>
          </a:xfrm>
        </p:grpSpPr>
        <p:sp>
          <p:nvSpPr>
            <p:cNvPr id="24" name="Rectangle 23">
              <a:extLst>
                <a:ext uri="{FF2B5EF4-FFF2-40B4-BE49-F238E27FC236}">
                  <a16:creationId xmlns:a16="http://schemas.microsoft.com/office/drawing/2014/main" id="{CB6E6566-80DE-4115-9B31-0548218AC21D}"/>
                </a:ext>
              </a:extLst>
            </p:cNvPr>
            <p:cNvSpPr/>
            <p:nvPr/>
          </p:nvSpPr>
          <p:spPr>
            <a:xfrm rot="5400000">
              <a:off x="3468634" y="3574197"/>
              <a:ext cx="6120000" cy="4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dirty="0">
                <a:latin typeface="Arial Rounded MT Std Light" panose="020F0302020102020204" pitchFamily="34" charset="0"/>
              </a:endParaRPr>
            </a:p>
          </p:txBody>
        </p:sp>
        <p:sp>
          <p:nvSpPr>
            <p:cNvPr id="25" name="Rectangle 24">
              <a:extLst>
                <a:ext uri="{FF2B5EF4-FFF2-40B4-BE49-F238E27FC236}">
                  <a16:creationId xmlns:a16="http://schemas.microsoft.com/office/drawing/2014/main" id="{EDA937B2-AA95-46F8-8EA9-1E08CC191D0D}"/>
                </a:ext>
              </a:extLst>
            </p:cNvPr>
            <p:cNvSpPr/>
            <p:nvPr/>
          </p:nvSpPr>
          <p:spPr>
            <a:xfrm rot="5400000">
              <a:off x="6233600" y="3587390"/>
              <a:ext cx="6144105"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dirty="0">
                <a:latin typeface="Arial Rounded MT Std Light" panose="020F0302020102020204" pitchFamily="34" charset="0"/>
              </a:endParaRPr>
            </a:p>
          </p:txBody>
        </p:sp>
      </p:grpSp>
    </p:spTree>
    <p:extLst>
      <p:ext uri="{BB962C8B-B14F-4D97-AF65-F5344CB8AC3E}">
        <p14:creationId xmlns:p14="http://schemas.microsoft.com/office/powerpoint/2010/main" val="52865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303B9B-C48D-4D9E-AC16-6451D945C68F}"/>
              </a:ext>
            </a:extLst>
          </p:cNvPr>
          <p:cNvSpPr>
            <a:spLocks noGrp="1"/>
          </p:cNvSpPr>
          <p:nvPr>
            <p:ph type="title"/>
          </p:nvPr>
        </p:nvSpPr>
        <p:spPr>
          <a:solidFill>
            <a:schemeClr val="bg2">
              <a:alpha val="90000"/>
            </a:schemeClr>
          </a:solidFill>
        </p:spPr>
        <p:txBody>
          <a:bodyPr rtlCol="0">
            <a:normAutofit fontScale="90000"/>
          </a:bodyPr>
          <a:lstStyle/>
          <a:p>
            <a:r>
              <a:rPr lang="ru-RU" sz="2100" dirty="0"/>
              <a:t>Центры управления электродвигателями, надежно работающие в самых сложных условиях эксплуатации</a:t>
            </a:r>
            <a:endParaRPr lang="ru" sz="2100" dirty="0"/>
          </a:p>
        </p:txBody>
      </p:sp>
      <p:sp>
        <p:nvSpPr>
          <p:cNvPr id="64" name="Rectangle 63">
            <a:hlinkClick r:id="rId3" action="ppaction://hlinksldjump"/>
            <a:extLst>
              <a:ext uri="{FF2B5EF4-FFF2-40B4-BE49-F238E27FC236}">
                <a16:creationId xmlns:a16="http://schemas.microsoft.com/office/drawing/2014/main" id="{7CAEA11F-0860-4490-BA9D-E8EA90644390}"/>
              </a:ext>
            </a:extLst>
          </p:cNvPr>
          <p:cNvSpPr/>
          <p:nvPr/>
        </p:nvSpPr>
        <p:spPr>
          <a:xfrm>
            <a:off x="1000" y="538359"/>
            <a:ext cx="2437200" cy="5524500"/>
          </a:xfrm>
          <a:prstGeom prst="rect">
            <a:avLst/>
          </a:prstGeom>
          <a:blipFill>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ru" dirty="0">
                <a:solidFill>
                  <a:schemeClr val="bg1"/>
                </a:solidFill>
              </a:rPr>
              <a:t>01 – </a:t>
            </a:r>
          </a:p>
          <a:p>
            <a:pPr rtl="0"/>
            <a:r>
              <a:rPr lang="ru" sz="1500" dirty="0">
                <a:solidFill>
                  <a:schemeClr val="bg1"/>
                </a:solidFill>
              </a:rPr>
              <a:t>Над</a:t>
            </a:r>
            <a:r>
              <a:rPr lang="ru-RU" sz="1500" dirty="0">
                <a:solidFill>
                  <a:schemeClr val="bg1"/>
                </a:solidFill>
              </a:rPr>
              <a:t>е</a:t>
            </a:r>
            <a:r>
              <a:rPr lang="ru" sz="1500" dirty="0">
                <a:solidFill>
                  <a:schemeClr val="bg1"/>
                </a:solidFill>
              </a:rPr>
              <a:t>жность </a:t>
            </a:r>
            <a:br>
              <a:rPr lang="ru" sz="1500" dirty="0">
                <a:solidFill>
                  <a:schemeClr val="bg1"/>
                </a:solidFill>
              </a:rPr>
            </a:br>
            <a:r>
              <a:rPr lang="ru" sz="1500" dirty="0">
                <a:solidFill>
                  <a:schemeClr val="bg1"/>
                </a:solidFill>
              </a:rPr>
              <a:t>и безопасность </a:t>
            </a:r>
          </a:p>
        </p:txBody>
      </p:sp>
      <p:sp>
        <p:nvSpPr>
          <p:cNvPr id="65" name="Rectangle 64">
            <a:hlinkClick r:id="rId5" action="ppaction://hlinksldjump"/>
            <a:extLst>
              <a:ext uri="{FF2B5EF4-FFF2-40B4-BE49-F238E27FC236}">
                <a16:creationId xmlns:a16="http://schemas.microsoft.com/office/drawing/2014/main" id="{6A1D9694-5C54-4E3B-A6BF-F9B2DFFDD22F}"/>
              </a:ext>
            </a:extLst>
          </p:cNvPr>
          <p:cNvSpPr/>
          <p:nvPr/>
        </p:nvSpPr>
        <p:spPr>
          <a:xfrm>
            <a:off x="2439200" y="538359"/>
            <a:ext cx="2437200" cy="5524500"/>
          </a:xfrm>
          <a:prstGeom prst="rect">
            <a:avLst/>
          </a:prstGeom>
          <a:blipFill>
            <a:blip r:embed="rId6"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ru" dirty="0">
                <a:solidFill>
                  <a:schemeClr val="bg1"/>
                </a:solidFill>
              </a:rPr>
              <a:t>02 –</a:t>
            </a:r>
          </a:p>
          <a:p>
            <a:pPr rtl="0"/>
            <a:r>
              <a:rPr lang="ru" sz="1500" dirty="0">
                <a:solidFill>
                  <a:schemeClr val="bg1"/>
                </a:solidFill>
              </a:rPr>
              <a:t>Бесперебойность работы</a:t>
            </a:r>
          </a:p>
          <a:p>
            <a:pPr algn="ctr" rtl="0"/>
            <a:endParaRPr lang="en-GB" dirty="0">
              <a:solidFill>
                <a:schemeClr val="bg1"/>
              </a:solidFill>
            </a:endParaRPr>
          </a:p>
        </p:txBody>
      </p:sp>
      <p:sp>
        <p:nvSpPr>
          <p:cNvPr id="66" name="Rectangle 65">
            <a:hlinkClick r:id="rId7" action="ppaction://hlinksldjump"/>
            <a:extLst>
              <a:ext uri="{FF2B5EF4-FFF2-40B4-BE49-F238E27FC236}">
                <a16:creationId xmlns:a16="http://schemas.microsoft.com/office/drawing/2014/main" id="{27B4CC39-8533-43D5-877E-0EA743B85561}"/>
              </a:ext>
            </a:extLst>
          </p:cNvPr>
          <p:cNvSpPr/>
          <p:nvPr/>
        </p:nvSpPr>
        <p:spPr>
          <a:xfrm>
            <a:off x="4877400" y="538359"/>
            <a:ext cx="2437200" cy="5524500"/>
          </a:xfrm>
          <a:prstGeom prst="rect">
            <a:avLst/>
          </a:prstGeom>
          <a:blipFill>
            <a:blip r:embed="rId8"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ru" dirty="0">
                <a:solidFill>
                  <a:schemeClr val="bg1"/>
                </a:solidFill>
              </a:rPr>
              <a:t>03 –</a:t>
            </a:r>
          </a:p>
          <a:p>
            <a:pPr rtl="0"/>
            <a:r>
              <a:rPr lang="ru" sz="1500" dirty="0">
                <a:solidFill>
                  <a:schemeClr val="bg1"/>
                </a:solidFill>
              </a:rPr>
              <a:t>Повышение эффективности проекта и сборки шкафов  управления</a:t>
            </a:r>
            <a:endParaRPr lang="fr-FR" sz="1500" dirty="0">
              <a:solidFill>
                <a:schemeClr val="bg1"/>
              </a:solidFill>
            </a:endParaRPr>
          </a:p>
        </p:txBody>
      </p:sp>
      <p:sp>
        <p:nvSpPr>
          <p:cNvPr id="67" name="Rectangle 66">
            <a:hlinkClick r:id="rId9" action="ppaction://hlinksldjump"/>
            <a:extLst>
              <a:ext uri="{FF2B5EF4-FFF2-40B4-BE49-F238E27FC236}">
                <a16:creationId xmlns:a16="http://schemas.microsoft.com/office/drawing/2014/main" id="{1A8B3411-37FB-4147-B328-275AF82C86BE}"/>
              </a:ext>
            </a:extLst>
          </p:cNvPr>
          <p:cNvSpPr/>
          <p:nvPr/>
        </p:nvSpPr>
        <p:spPr>
          <a:xfrm>
            <a:off x="7315600" y="538359"/>
            <a:ext cx="2437200" cy="5524500"/>
          </a:xfrm>
          <a:prstGeom prst="rect">
            <a:avLst/>
          </a:prstGeom>
          <a:blipFill>
            <a:blip r:embed="rId10"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ru" dirty="0">
                <a:solidFill>
                  <a:schemeClr val="bg1"/>
                </a:solidFill>
              </a:rPr>
              <a:t>04 –</a:t>
            </a:r>
          </a:p>
          <a:p>
            <a:pPr rtl="0"/>
            <a:r>
              <a:rPr lang="ru" sz="1500" dirty="0">
                <a:solidFill>
                  <a:schemeClr val="bg1"/>
                </a:solidFill>
              </a:rPr>
              <a:t>Экономия пространства</a:t>
            </a:r>
          </a:p>
          <a:p>
            <a:pPr algn="ctr" rtl="0"/>
            <a:endParaRPr lang="en-GB" dirty="0">
              <a:solidFill>
                <a:schemeClr val="bg1"/>
              </a:solidFill>
            </a:endParaRPr>
          </a:p>
        </p:txBody>
      </p:sp>
      <p:sp>
        <p:nvSpPr>
          <p:cNvPr id="69" name="Rectangle 68">
            <a:hlinkClick r:id="rId11" action="ppaction://hlinksldjump"/>
            <a:extLst>
              <a:ext uri="{FF2B5EF4-FFF2-40B4-BE49-F238E27FC236}">
                <a16:creationId xmlns:a16="http://schemas.microsoft.com/office/drawing/2014/main" id="{9DC88F25-5BBE-4FB4-BA13-AEF0C31AB29B}"/>
              </a:ext>
            </a:extLst>
          </p:cNvPr>
          <p:cNvSpPr/>
          <p:nvPr/>
        </p:nvSpPr>
        <p:spPr>
          <a:xfrm>
            <a:off x="9753800" y="538359"/>
            <a:ext cx="2437200" cy="5524500"/>
          </a:xfrm>
          <a:prstGeom prst="rect">
            <a:avLst/>
          </a:prstGeom>
          <a:blipFill>
            <a:blip r:embed="rId12"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ru" dirty="0">
                <a:solidFill>
                  <a:schemeClr val="bg1"/>
                </a:solidFill>
              </a:rPr>
              <a:t>05 –</a:t>
            </a:r>
          </a:p>
          <a:p>
            <a:pPr rtl="0"/>
            <a:r>
              <a:rPr lang="ru" sz="1500" dirty="0">
                <a:solidFill>
                  <a:schemeClr val="bg1"/>
                </a:solidFill>
              </a:rPr>
              <a:t>С уважением к планете</a:t>
            </a:r>
          </a:p>
        </p:txBody>
      </p:sp>
      <p:sp>
        <p:nvSpPr>
          <p:cNvPr id="6" name="Espace réservé du pied de page 5">
            <a:extLst>
              <a:ext uri="{FF2B5EF4-FFF2-40B4-BE49-F238E27FC236}">
                <a16:creationId xmlns:a16="http://schemas.microsoft.com/office/drawing/2014/main" id="{E3F3AAB3-823D-482A-A01D-DDCB5BBC34A6}"/>
              </a:ext>
            </a:extLst>
          </p:cNvPr>
          <p:cNvSpPr>
            <a:spLocks noGrp="1"/>
          </p:cNvSpPr>
          <p:nvPr>
            <p:ph type="ftr" sz="quarter" idx="11"/>
          </p:nvPr>
        </p:nvSpPr>
        <p:spPr/>
        <p:txBody>
          <a:bodyPr rtlCol="0"/>
          <a:lstStyle/>
          <a:p>
            <a:pPr rtl="0"/>
            <a:r>
              <a:rPr lang="ru" dirty="0"/>
              <a:t>Конфиденциальная собственность компании Schneider Electric |</a:t>
            </a:r>
            <a:endParaRPr lang="fr-FR" dirty="0"/>
          </a:p>
        </p:txBody>
      </p:sp>
      <p:sp>
        <p:nvSpPr>
          <p:cNvPr id="7" name="Espace réservé du numéro de diapositive 6">
            <a:extLst>
              <a:ext uri="{FF2B5EF4-FFF2-40B4-BE49-F238E27FC236}">
                <a16:creationId xmlns:a16="http://schemas.microsoft.com/office/drawing/2014/main" id="{CDB9892C-4DE3-4B43-9B1F-1AA6648EACDC}"/>
              </a:ext>
            </a:extLst>
          </p:cNvPr>
          <p:cNvSpPr>
            <a:spLocks noGrp="1"/>
          </p:cNvSpPr>
          <p:nvPr>
            <p:ph type="sldNum" sz="quarter" idx="12"/>
          </p:nvPr>
        </p:nvSpPr>
        <p:spPr/>
        <p:txBody>
          <a:bodyPr rtlCol="0"/>
          <a:lstStyle/>
          <a:p>
            <a:pPr rtl="0"/>
            <a:fld id="{B0616F22-69CE-4C7F-A3C5-E8E7ED5497B8}" type="slidenum">
              <a:rPr lang="fr-FR" smtClean="0"/>
              <a:pPr/>
              <a:t>7</a:t>
            </a:fld>
            <a:endParaRPr lang="fr-FR" dirty="0"/>
          </a:p>
        </p:txBody>
      </p:sp>
      <p:sp>
        <p:nvSpPr>
          <p:cNvPr id="75" name="Rectangle 74">
            <a:extLst>
              <a:ext uri="{FF2B5EF4-FFF2-40B4-BE49-F238E27FC236}">
                <a16:creationId xmlns:a16="http://schemas.microsoft.com/office/drawing/2014/main" id="{017FCCB6-B64C-42CA-AEA1-12E553FFA2C7}"/>
              </a:ext>
            </a:extLst>
          </p:cNvPr>
          <p:cNvSpPr/>
          <p:nvPr/>
        </p:nvSpPr>
        <p:spPr>
          <a:xfrm>
            <a:off x="8" y="6052044"/>
            <a:ext cx="12193200" cy="46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rtl="0">
              <a:defRPr/>
            </a:pPr>
            <a:endParaRPr lang="en-US" sz="2400" kern="0" dirty="0">
              <a:solidFill>
                <a:sysClr val="windowText" lastClr="000000"/>
              </a:solidFill>
            </a:endParaRPr>
          </a:p>
        </p:txBody>
      </p:sp>
    </p:spTree>
    <p:extLst>
      <p:ext uri="{BB962C8B-B14F-4D97-AF65-F5344CB8AC3E}">
        <p14:creationId xmlns:p14="http://schemas.microsoft.com/office/powerpoint/2010/main" val="219052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0E548842-84B3-4A42-BDAC-2E449648EC22}"/>
              </a:ext>
            </a:extLst>
          </p:cNvPr>
          <p:cNvSpPr>
            <a:spLocks noGrp="1"/>
          </p:cNvSpPr>
          <p:nvPr>
            <p:ph type="title"/>
          </p:nvPr>
        </p:nvSpPr>
        <p:spPr/>
        <p:txBody>
          <a:bodyPr rtlCol="0"/>
          <a:lstStyle/>
          <a:p>
            <a:pPr rtl="0"/>
            <a:r>
              <a:rPr lang="ru" dirty="0"/>
              <a:t>01 – Безопасность и над</a:t>
            </a:r>
            <a:r>
              <a:rPr lang="ru-RU" dirty="0"/>
              <a:t>е</a:t>
            </a:r>
            <a:r>
              <a:rPr lang="ru" dirty="0"/>
              <a:t>жность</a:t>
            </a:r>
            <a:endParaRPr lang="en-GB" dirty="0"/>
          </a:p>
        </p:txBody>
      </p:sp>
      <p:sp>
        <p:nvSpPr>
          <p:cNvPr id="12" name="Espace réservé du texte 11">
            <a:extLst>
              <a:ext uri="{FF2B5EF4-FFF2-40B4-BE49-F238E27FC236}">
                <a16:creationId xmlns:a16="http://schemas.microsoft.com/office/drawing/2014/main" id="{E5941446-1A8C-4B75-B8D8-1D10A16476A6}"/>
              </a:ext>
            </a:extLst>
          </p:cNvPr>
          <p:cNvSpPr>
            <a:spLocks noGrp="1"/>
          </p:cNvSpPr>
          <p:nvPr>
            <p:ph type="body" idx="1"/>
          </p:nvPr>
        </p:nvSpPr>
        <p:spPr/>
        <p:txBody>
          <a:bodyPr rtlCol="0"/>
          <a:lstStyle/>
          <a:p>
            <a:pPr rtl="0"/>
            <a:endParaRPr lang="en-GB"/>
          </a:p>
        </p:txBody>
      </p:sp>
      <p:sp>
        <p:nvSpPr>
          <p:cNvPr id="3" name="Espace réservé du pied de page 2">
            <a:extLst>
              <a:ext uri="{FF2B5EF4-FFF2-40B4-BE49-F238E27FC236}">
                <a16:creationId xmlns:a16="http://schemas.microsoft.com/office/drawing/2014/main" id="{6B84BD7F-C827-4F69-A0F7-B39359ADCC08}"/>
              </a:ext>
            </a:extLst>
          </p:cNvPr>
          <p:cNvSpPr>
            <a:spLocks noGrp="1"/>
          </p:cNvSpPr>
          <p:nvPr>
            <p:ph type="ftr" sz="quarter" idx="11"/>
          </p:nvPr>
        </p:nvSpPr>
        <p:spPr/>
        <p:txBody>
          <a:bodyPr rtlCol="0"/>
          <a:lstStyle/>
          <a:p>
            <a:pPr rtl="0"/>
            <a:r>
              <a:rPr lang="ru"/>
              <a:t>Конфиденциальная собственность компании Schneider Electric |</a:t>
            </a:r>
            <a:endParaRPr lang="fr-FR"/>
          </a:p>
        </p:txBody>
      </p:sp>
      <p:sp>
        <p:nvSpPr>
          <p:cNvPr id="4" name="Espace réservé du numéro de diapositive 3">
            <a:extLst>
              <a:ext uri="{FF2B5EF4-FFF2-40B4-BE49-F238E27FC236}">
                <a16:creationId xmlns:a16="http://schemas.microsoft.com/office/drawing/2014/main" id="{88AFF991-6279-4FFA-9554-6C22AD0B9F41}"/>
              </a:ext>
            </a:extLst>
          </p:cNvPr>
          <p:cNvSpPr>
            <a:spLocks noGrp="1"/>
          </p:cNvSpPr>
          <p:nvPr>
            <p:ph type="sldNum" sz="quarter" idx="12"/>
          </p:nvPr>
        </p:nvSpPr>
        <p:spPr/>
        <p:txBody>
          <a:bodyPr rtlCol="0"/>
          <a:lstStyle/>
          <a:p>
            <a:pPr rtl="0"/>
            <a:fld id="{B0616F22-69CE-4C7F-A3C5-E8E7ED5497B8}" type="slidenum">
              <a:rPr lang="fr-FR" smtClean="0"/>
              <a:pPr/>
              <a:t>8</a:t>
            </a:fld>
            <a:endParaRPr lang="fr-FR"/>
          </a:p>
        </p:txBody>
      </p:sp>
      <p:pic>
        <p:nvPicPr>
          <p:cNvPr id="13" name="Image 12" hidden="1">
            <a:extLst>
              <a:ext uri="{FF2B5EF4-FFF2-40B4-BE49-F238E27FC236}">
                <a16:creationId xmlns:a16="http://schemas.microsoft.com/office/drawing/2014/main" id="{09A3E818-7823-4F7D-9569-1E0158D53B41}"/>
              </a:ext>
            </a:extLst>
          </p:cNvPr>
          <p:cNvPicPr>
            <a:picLocks noChangeAspect="1"/>
          </p:cNvPicPr>
          <p:nvPr/>
        </p:nvPicPr>
        <p:blipFill>
          <a:blip r:embed="rId3" cstate="email"/>
          <a:stretch>
            <a:fillRect/>
          </a:stretch>
        </p:blipFill>
        <p:spPr>
          <a:xfrm>
            <a:off x="9978975" y="2588484"/>
            <a:ext cx="817839" cy="1337102"/>
          </a:xfrm>
          <a:prstGeom prst="rect">
            <a:avLst/>
          </a:prstGeom>
          <a:effectLst>
            <a:outerShdw blurRad="63500" sx="102000" sy="102000" algn="ctr" rotWithShape="0">
              <a:prstClr val="black">
                <a:alpha val="40000"/>
              </a:prstClr>
            </a:outerShdw>
          </a:effectLst>
        </p:spPr>
      </p:pic>
      <p:pic>
        <p:nvPicPr>
          <p:cNvPr id="14" name="Image 13" hidden="1">
            <a:extLst>
              <a:ext uri="{FF2B5EF4-FFF2-40B4-BE49-F238E27FC236}">
                <a16:creationId xmlns:a16="http://schemas.microsoft.com/office/drawing/2014/main" id="{EC6DB37E-AD40-414D-99B1-A54A3BD4B0B0}"/>
              </a:ext>
            </a:extLst>
          </p:cNvPr>
          <p:cNvPicPr>
            <a:picLocks noChangeAspect="1"/>
          </p:cNvPicPr>
          <p:nvPr/>
        </p:nvPicPr>
        <p:blipFill>
          <a:blip r:embed="rId4" cstate="email"/>
          <a:stretch>
            <a:fillRect/>
          </a:stretch>
        </p:blipFill>
        <p:spPr>
          <a:xfrm>
            <a:off x="10928834" y="2588917"/>
            <a:ext cx="817839" cy="1336236"/>
          </a:xfrm>
          <a:prstGeom prst="rect">
            <a:avLst/>
          </a:prstGeom>
          <a:effectLst>
            <a:outerShdw blurRad="63500" sx="102000" sy="102000" algn="ctr" rotWithShape="0">
              <a:prstClr val="black">
                <a:alpha val="40000"/>
              </a:prstClr>
            </a:outerShdw>
          </a:effectLst>
        </p:spPr>
      </p:pic>
      <p:pic>
        <p:nvPicPr>
          <p:cNvPr id="15" name="Image 14" hidden="1">
            <a:extLst>
              <a:ext uri="{FF2B5EF4-FFF2-40B4-BE49-F238E27FC236}">
                <a16:creationId xmlns:a16="http://schemas.microsoft.com/office/drawing/2014/main" id="{662FF7C1-4005-4BBC-80E2-8B9751E9FA67}"/>
              </a:ext>
            </a:extLst>
          </p:cNvPr>
          <p:cNvPicPr>
            <a:picLocks noChangeAspect="1"/>
          </p:cNvPicPr>
          <p:nvPr/>
        </p:nvPicPr>
        <p:blipFill>
          <a:blip r:embed="rId5" cstate="email"/>
          <a:stretch>
            <a:fillRect/>
          </a:stretch>
        </p:blipFill>
        <p:spPr>
          <a:xfrm>
            <a:off x="9036843" y="2588917"/>
            <a:ext cx="817839" cy="133710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59551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6D2ACA4-4F44-42F0-82CF-9A562E126CE4}"/>
              </a:ext>
            </a:extLst>
          </p:cNvPr>
          <p:cNvSpPr/>
          <p:nvPr/>
        </p:nvSpPr>
        <p:spPr>
          <a:xfrm>
            <a:off x="8138384" y="539995"/>
            <a:ext cx="4053616" cy="315328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latin typeface="Arial Rounded MT Std Light" panose="020F0302020102020204" pitchFamily="34" charset="0"/>
            </a:endParaRPr>
          </a:p>
        </p:txBody>
      </p:sp>
      <p:sp>
        <p:nvSpPr>
          <p:cNvPr id="2" name="Titre 1">
            <a:extLst>
              <a:ext uri="{FF2B5EF4-FFF2-40B4-BE49-F238E27FC236}">
                <a16:creationId xmlns:a16="http://schemas.microsoft.com/office/drawing/2014/main" id="{947B565A-28FE-46BD-9B66-16DCD8D2DD43}"/>
              </a:ext>
            </a:extLst>
          </p:cNvPr>
          <p:cNvSpPr>
            <a:spLocks noGrp="1"/>
          </p:cNvSpPr>
          <p:nvPr>
            <p:ph type="title"/>
          </p:nvPr>
        </p:nvSpPr>
        <p:spPr/>
        <p:txBody>
          <a:bodyPr rtlCol="0"/>
          <a:lstStyle/>
          <a:p>
            <a:pPr rtl="0"/>
            <a:r>
              <a:rPr lang="ru-RU" dirty="0"/>
              <a:t>Безопасность и надежность</a:t>
            </a:r>
            <a:endParaRPr lang="ru" dirty="0"/>
          </a:p>
        </p:txBody>
      </p:sp>
      <p:sp>
        <p:nvSpPr>
          <p:cNvPr id="16" name="Rectangle 15">
            <a:extLst>
              <a:ext uri="{FF2B5EF4-FFF2-40B4-BE49-F238E27FC236}">
                <a16:creationId xmlns:a16="http://schemas.microsoft.com/office/drawing/2014/main" id="{6400ABF1-3997-498D-8E70-6BF71BC21694}"/>
              </a:ext>
            </a:extLst>
          </p:cNvPr>
          <p:cNvSpPr/>
          <p:nvPr/>
        </p:nvSpPr>
        <p:spPr>
          <a:xfrm>
            <a:off x="1" y="3699000"/>
            <a:ext cx="4072758" cy="3159000"/>
          </a:xfrm>
          <a:prstGeom prst="rect">
            <a:avLst/>
          </a:prstGeom>
          <a:solidFill>
            <a:schemeClr val="bg1">
              <a:alpha val="92000"/>
            </a:schemeClr>
          </a:solidFill>
        </p:spPr>
        <p:txBody>
          <a:bodyPr wrap="square" lIns="180000" rIns="36000" rtlCol="0" anchor="ctr" anchorCtr="0">
            <a:noAutofit/>
          </a:bodyPr>
          <a:lstStyle/>
          <a:p>
            <a:pPr lvl="0" defTabSz="457184" rtl="0">
              <a:spcAft>
                <a:spcPts val="600"/>
              </a:spcAft>
              <a:defRPr/>
            </a:pPr>
            <a:r>
              <a:rPr lang="ru" sz="2800" dirty="0">
                <a:solidFill>
                  <a:prstClr val="black"/>
                </a:solidFill>
              </a:rPr>
              <a:t>Высокая отключающая способность</a:t>
            </a:r>
          </a:p>
          <a:p>
            <a:pPr marL="285750" lvl="0" indent="-285750" defTabSz="457184" rtl="0">
              <a:spcAft>
                <a:spcPts val="600"/>
              </a:spcAft>
              <a:buFont typeface="Arial" panose="020B0604020202020204" pitchFamily="34" charset="0"/>
              <a:buChar char="•"/>
              <a:defRPr/>
            </a:pPr>
            <a:r>
              <a:rPr lang="ru" sz="2400" dirty="0">
                <a:solidFill>
                  <a:prstClr val="black"/>
                </a:solidFill>
              </a:rPr>
              <a:t>До 100 кA </a:t>
            </a:r>
          </a:p>
          <a:p>
            <a:pPr marL="285750" lvl="0" indent="-285750" defTabSz="457184" rtl="0">
              <a:spcAft>
                <a:spcPts val="600"/>
              </a:spcAft>
              <a:buFont typeface="Arial" panose="020B0604020202020204" pitchFamily="34" charset="0"/>
              <a:buChar char="•"/>
              <a:defRPr/>
            </a:pPr>
            <a:r>
              <a:rPr lang="ru" sz="2400" dirty="0">
                <a:solidFill>
                  <a:prstClr val="black"/>
                </a:solidFill>
              </a:rPr>
              <a:t>Icu = 100  % Ics </a:t>
            </a:r>
          </a:p>
        </p:txBody>
      </p:sp>
      <p:sp>
        <p:nvSpPr>
          <p:cNvPr id="5" name="Rectangle 4"/>
          <p:cNvSpPr/>
          <p:nvPr/>
        </p:nvSpPr>
        <p:spPr>
          <a:xfrm>
            <a:off x="8370049" y="637533"/>
            <a:ext cx="3577176" cy="3046988"/>
          </a:xfrm>
          <a:prstGeom prst="rect">
            <a:avLst/>
          </a:prstGeom>
        </p:spPr>
        <p:txBody>
          <a:bodyPr wrap="square" rtlCol="0">
            <a:spAutoFit/>
          </a:bodyPr>
          <a:lstStyle/>
          <a:p>
            <a:pPr rtl="0"/>
            <a:r>
              <a:rPr lang="ru" sz="2400" dirty="0">
                <a:solidFill>
                  <a:schemeClr val="bg2"/>
                </a:solidFill>
              </a:rPr>
              <a:t>Революционная технология ротоактивного замыкания, которая </a:t>
            </a:r>
            <a:r>
              <a:rPr lang="ru" sz="3000" dirty="0">
                <a:solidFill>
                  <a:schemeClr val="bg2"/>
                </a:solidFill>
              </a:rPr>
              <a:t>уменьшает последствия короткого замыкания</a:t>
            </a:r>
            <a:endParaRPr lang="en-GB" sz="3000" dirty="0">
              <a:solidFill>
                <a:schemeClr val="bg2"/>
              </a:solidFill>
            </a:endParaRPr>
          </a:p>
        </p:txBody>
      </p:sp>
      <p:grpSp>
        <p:nvGrpSpPr>
          <p:cNvPr id="4" name="Groupe 3">
            <a:extLst>
              <a:ext uri="{FF2B5EF4-FFF2-40B4-BE49-F238E27FC236}">
                <a16:creationId xmlns:a16="http://schemas.microsoft.com/office/drawing/2014/main" id="{886CA3CB-DCAF-425C-9CC3-401832ACA8FC}"/>
              </a:ext>
            </a:extLst>
          </p:cNvPr>
          <p:cNvGrpSpPr/>
          <p:nvPr/>
        </p:nvGrpSpPr>
        <p:grpSpPr>
          <a:xfrm>
            <a:off x="4078540" y="539999"/>
            <a:ext cx="4050000" cy="6317998"/>
            <a:chOff x="4078540" y="539999"/>
            <a:chExt cx="4050000" cy="6317998"/>
          </a:xfrm>
        </p:grpSpPr>
        <p:sp>
          <p:nvSpPr>
            <p:cNvPr id="24" name="Rectangle 23">
              <a:extLst>
                <a:ext uri="{FF2B5EF4-FFF2-40B4-BE49-F238E27FC236}">
                  <a16:creationId xmlns:a16="http://schemas.microsoft.com/office/drawing/2014/main" id="{E7747DA9-C636-4AE9-A69E-B17235FD4877}"/>
                </a:ext>
              </a:extLst>
            </p:cNvPr>
            <p:cNvSpPr/>
            <p:nvPr/>
          </p:nvSpPr>
          <p:spPr>
            <a:xfrm>
              <a:off x="4078540" y="539999"/>
              <a:ext cx="4050000" cy="631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latin typeface="Arial Rounded MT Std Light" panose="020F0302020102020204" pitchFamily="34" charset="0"/>
              </a:endParaRPr>
            </a:p>
          </p:txBody>
        </p:sp>
        <p:pic>
          <p:nvPicPr>
            <p:cNvPr id="17" name="Image 16"/>
            <p:cNvPicPr>
              <a:picLocks noChangeAspect="1"/>
            </p:cNvPicPr>
            <p:nvPr/>
          </p:nvPicPr>
          <p:blipFill>
            <a:blip r:embed="rId3" cstate="email"/>
            <a:stretch>
              <a:fillRect/>
            </a:stretch>
          </p:blipFill>
          <p:spPr>
            <a:xfrm>
              <a:off x="4423400" y="1204912"/>
              <a:ext cx="3543300" cy="4448175"/>
            </a:xfrm>
            <a:prstGeom prst="rect">
              <a:avLst/>
            </a:prstGeom>
          </p:spPr>
        </p:pic>
      </p:grpSp>
      <p:pic>
        <p:nvPicPr>
          <p:cNvPr id="21" name="Image 20">
            <a:extLst>
              <a:ext uri="{FF2B5EF4-FFF2-40B4-BE49-F238E27FC236}">
                <a16:creationId xmlns:a16="http://schemas.microsoft.com/office/drawing/2014/main" id="{00FCDCAB-9FE0-488E-835D-8FA75E39F1B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539996"/>
            <a:ext cx="4077328" cy="3153284"/>
          </a:xfrm>
          <a:prstGeom prst="rect">
            <a:avLst/>
          </a:prstGeom>
        </p:spPr>
      </p:pic>
      <p:pic>
        <p:nvPicPr>
          <p:cNvPr id="23" name="Image 22" hidden="1">
            <a:extLst>
              <a:ext uri="{FF2B5EF4-FFF2-40B4-BE49-F238E27FC236}">
                <a16:creationId xmlns:a16="http://schemas.microsoft.com/office/drawing/2014/main" id="{26C3735C-4C9F-4F65-BF32-BF96B710EC2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763"/>
          <a:stretch/>
        </p:blipFill>
        <p:spPr>
          <a:xfrm>
            <a:off x="8145515" y="3704716"/>
            <a:ext cx="4077328" cy="3153284"/>
          </a:xfrm>
          <a:prstGeom prst="rect">
            <a:avLst/>
          </a:prstGeom>
        </p:spPr>
      </p:pic>
      <p:sp>
        <p:nvSpPr>
          <p:cNvPr id="25" name="Rectangle 24">
            <a:extLst>
              <a:ext uri="{FF2B5EF4-FFF2-40B4-BE49-F238E27FC236}">
                <a16:creationId xmlns:a16="http://schemas.microsoft.com/office/drawing/2014/main" id="{4FB6202C-04EB-4A2C-93D4-72A4651EF444}"/>
              </a:ext>
            </a:extLst>
          </p:cNvPr>
          <p:cNvSpPr/>
          <p:nvPr/>
        </p:nvSpPr>
        <p:spPr>
          <a:xfrm>
            <a:off x="8138384" y="3700899"/>
            <a:ext cx="4053616" cy="3151377"/>
          </a:xfrm>
          <a:prstGeom prst="rect">
            <a:avLst/>
          </a:prstGeom>
          <a:solidFill>
            <a:schemeClr val="bg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latin typeface="Arial Rounded MT Std Light" panose="020F0302020102020204" pitchFamily="34" charset="0"/>
            </a:endParaRPr>
          </a:p>
        </p:txBody>
      </p:sp>
      <p:grpSp>
        <p:nvGrpSpPr>
          <p:cNvPr id="26" name="Groupe 25">
            <a:extLst>
              <a:ext uri="{FF2B5EF4-FFF2-40B4-BE49-F238E27FC236}">
                <a16:creationId xmlns:a16="http://schemas.microsoft.com/office/drawing/2014/main" id="{6FABEFA0-8719-4321-9D61-08A76630E8B2}"/>
              </a:ext>
            </a:extLst>
          </p:cNvPr>
          <p:cNvGrpSpPr/>
          <p:nvPr/>
        </p:nvGrpSpPr>
        <p:grpSpPr>
          <a:xfrm>
            <a:off x="3810" y="540001"/>
            <a:ext cx="12189390" cy="6317999"/>
            <a:chOff x="3810" y="540001"/>
            <a:chExt cx="12189390" cy="6317999"/>
          </a:xfrm>
        </p:grpSpPr>
        <p:cxnSp>
          <p:nvCxnSpPr>
            <p:cNvPr id="27" name="Connecteur droit 26">
              <a:extLst>
                <a:ext uri="{FF2B5EF4-FFF2-40B4-BE49-F238E27FC236}">
                  <a16:creationId xmlns:a16="http://schemas.microsoft.com/office/drawing/2014/main" id="{181150AD-CC2C-47E7-945D-DDD55AFE7464}"/>
                </a:ext>
              </a:extLst>
            </p:cNvPr>
            <p:cNvCxnSpPr/>
            <p:nvPr/>
          </p:nvCxnSpPr>
          <p:spPr>
            <a:xfrm>
              <a:off x="4072759" y="540001"/>
              <a:ext cx="0" cy="631799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CF713D9E-140A-4315-9A3B-4E49BBDC3D4E}"/>
                </a:ext>
              </a:extLst>
            </p:cNvPr>
            <p:cNvCxnSpPr/>
            <p:nvPr/>
          </p:nvCxnSpPr>
          <p:spPr>
            <a:xfrm>
              <a:off x="8129752" y="540001"/>
              <a:ext cx="0" cy="631799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73C7E296-9693-4A07-94BD-00C678B5DB78}"/>
                </a:ext>
              </a:extLst>
            </p:cNvPr>
            <p:cNvCxnSpPr>
              <a:cxnSpLocks/>
            </p:cNvCxnSpPr>
            <p:nvPr/>
          </p:nvCxnSpPr>
          <p:spPr>
            <a:xfrm>
              <a:off x="8128540" y="3699000"/>
              <a:ext cx="406466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DBE58DF8-A3D2-499F-8E40-1EBB336D3896}"/>
                </a:ext>
              </a:extLst>
            </p:cNvPr>
            <p:cNvCxnSpPr>
              <a:cxnSpLocks/>
            </p:cNvCxnSpPr>
            <p:nvPr/>
          </p:nvCxnSpPr>
          <p:spPr>
            <a:xfrm>
              <a:off x="3810" y="3699000"/>
              <a:ext cx="406466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59466880"/>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ème Office">
  <a:themeElements>
    <a:clrScheme name="SCHNEIDER ELECTRIC V2+">
      <a:dk1>
        <a:sysClr val="windowText" lastClr="000000"/>
      </a:dk1>
      <a:lt1>
        <a:sysClr val="window" lastClr="FFFFFF"/>
      </a:lt1>
      <a:dk2>
        <a:srgbClr val="626469"/>
      </a:dk2>
      <a:lt2>
        <a:srgbClr val="3DCD58"/>
      </a:lt2>
      <a:accent1>
        <a:srgbClr val="3DCD58"/>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Personnalisé 1">
      <a:majorFont>
        <a:latin typeface="Arial Rounded MT Std Light"/>
        <a:ea typeface=""/>
        <a:cs typeface=""/>
      </a:majorFont>
      <a:minorFont>
        <a:latin typeface="Arial Rounded MT St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SCHNEIDER ELECTRIC V2">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SE-ARIAL">
      <a:majorFont>
        <a:latin typeface="Arial Rounded MT Pro Ligh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745</TotalTime>
  <Words>2512</Words>
  <Application>Microsoft Office PowerPoint</Application>
  <PresentationFormat>Widescreen</PresentationFormat>
  <Paragraphs>422</Paragraphs>
  <Slides>28</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Arial Rounded MT Bold</vt:lpstr>
      <vt:lpstr>Arial Rounded MT Pro Light</vt:lpstr>
      <vt:lpstr>Arial Rounded MT Std</vt:lpstr>
      <vt:lpstr>Arial Rounded MT Std Light</vt:lpstr>
      <vt:lpstr>Calibri</vt:lpstr>
      <vt:lpstr>Microsoft Sans Serif</vt:lpstr>
      <vt:lpstr>Thème Office</vt:lpstr>
      <vt:lpstr>TeSys™ GV4</vt:lpstr>
      <vt:lpstr>90-летний опыт и лидирующее положение в отрасли</vt:lpstr>
      <vt:lpstr>Центры управления электродвигателями, надежно работающие в самых сложных условиях эксплуатации</vt:lpstr>
      <vt:lpstr>Линейка TeSys GV</vt:lpstr>
      <vt:lpstr>Обзор TeSys GV4</vt:lpstr>
      <vt:lpstr>Версии</vt:lpstr>
      <vt:lpstr>Центры управления электродвигателями, надежно работающие в самых сложных условиях эксплуатации</vt:lpstr>
      <vt:lpstr>01 – Безопасность и надежность</vt:lpstr>
      <vt:lpstr>Безопасность и надежность</vt:lpstr>
      <vt:lpstr>Безопасность и надежность</vt:lpstr>
      <vt:lpstr>Безопасность и надежность</vt:lpstr>
      <vt:lpstr>02 – Бесперебойность работы</vt:lpstr>
      <vt:lpstr>Бесперебойность работы</vt:lpstr>
      <vt:lpstr>Бесперебойность работы</vt:lpstr>
      <vt:lpstr>Понятные и расширенные настройки в мобильном приложении TeSys GV4 с технологией NFC</vt:lpstr>
      <vt:lpstr>03 – Повышение эффективности проекта  и сборки шкафов управления</vt:lpstr>
      <vt:lpstr>Легко монтируется на DIN-рейку или монтажную плату</vt:lpstr>
      <vt:lpstr>Повышение эффективности</vt:lpstr>
      <vt:lpstr>Решения для центров управления электродвигателями</vt:lpstr>
      <vt:lpstr>Полностью интегрируемые в экосистемы Okken evo и Blokset evo</vt:lpstr>
      <vt:lpstr>TeSys GV4 интегрирован в архитектуру EcoStruxure</vt:lpstr>
      <vt:lpstr>Адаптивность аксессуаров</vt:lpstr>
      <vt:lpstr>04 – Экономия пространства</vt:lpstr>
      <vt:lpstr>Экономия пространства</vt:lpstr>
      <vt:lpstr>Экономия пространства</vt:lpstr>
      <vt:lpstr>05 – С уважением к планете</vt:lpstr>
      <vt:lpstr>Продукция Green Premium</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Marie-Claire SANTIN;NOHHAO</dc:creator>
  <cp:lastModifiedBy>Marat Khajrutdinov</cp:lastModifiedBy>
  <cp:revision>670</cp:revision>
  <dcterms:created xsi:type="dcterms:W3CDTF">2017-06-05T16:13:45Z</dcterms:created>
  <dcterms:modified xsi:type="dcterms:W3CDTF">2018-03-05T20:18:27Z</dcterms:modified>
</cp:coreProperties>
</file>